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71" r:id="rId2"/>
    <p:sldMasterId id="2147483683" r:id="rId3"/>
    <p:sldMasterId id="2147483695" r:id="rId4"/>
    <p:sldMasterId id="2147483707" r:id="rId5"/>
  </p:sldMasterIdLst>
  <p:notesMasterIdLst>
    <p:notesMasterId r:id="rId171"/>
  </p:notesMasterIdLst>
  <p:sldIdLst>
    <p:sldId id="257" r:id="rId6"/>
    <p:sldId id="258" r:id="rId7"/>
    <p:sldId id="259" r:id="rId8"/>
    <p:sldId id="260" r:id="rId9"/>
    <p:sldId id="261" r:id="rId10"/>
    <p:sldId id="262" r:id="rId11"/>
    <p:sldId id="263" r:id="rId12"/>
    <p:sldId id="265" r:id="rId13"/>
    <p:sldId id="266" r:id="rId14"/>
    <p:sldId id="267" r:id="rId15"/>
    <p:sldId id="270" r:id="rId16"/>
    <p:sldId id="280" r:id="rId17"/>
    <p:sldId id="283" r:id="rId18"/>
    <p:sldId id="286" r:id="rId19"/>
    <p:sldId id="289" r:id="rId20"/>
    <p:sldId id="292" r:id="rId21"/>
    <p:sldId id="295" r:id="rId22"/>
    <p:sldId id="298" r:id="rId23"/>
    <p:sldId id="301" r:id="rId24"/>
    <p:sldId id="304" r:id="rId25"/>
    <p:sldId id="307" r:id="rId26"/>
    <p:sldId id="310" r:id="rId27"/>
    <p:sldId id="313" r:id="rId28"/>
    <p:sldId id="316" r:id="rId29"/>
    <p:sldId id="319" r:id="rId30"/>
    <p:sldId id="322" r:id="rId31"/>
    <p:sldId id="325" r:id="rId32"/>
    <p:sldId id="328" r:id="rId33"/>
    <p:sldId id="331" r:id="rId34"/>
    <p:sldId id="334" r:id="rId35"/>
    <p:sldId id="337" r:id="rId36"/>
    <p:sldId id="340" r:id="rId37"/>
    <p:sldId id="343" r:id="rId38"/>
    <p:sldId id="346" r:id="rId39"/>
    <p:sldId id="349" r:id="rId40"/>
    <p:sldId id="352" r:id="rId41"/>
    <p:sldId id="355" r:id="rId42"/>
    <p:sldId id="358" r:id="rId43"/>
    <p:sldId id="361" r:id="rId44"/>
    <p:sldId id="364" r:id="rId45"/>
    <p:sldId id="367" r:id="rId46"/>
    <p:sldId id="370" r:id="rId47"/>
    <p:sldId id="373" r:id="rId48"/>
    <p:sldId id="376" r:id="rId49"/>
    <p:sldId id="379" r:id="rId50"/>
    <p:sldId id="382" r:id="rId51"/>
    <p:sldId id="385" r:id="rId52"/>
    <p:sldId id="388" r:id="rId53"/>
    <p:sldId id="391" r:id="rId54"/>
    <p:sldId id="394" r:id="rId55"/>
    <p:sldId id="397" r:id="rId56"/>
    <p:sldId id="400" r:id="rId57"/>
    <p:sldId id="403" r:id="rId58"/>
    <p:sldId id="406" r:id="rId59"/>
    <p:sldId id="409" r:id="rId60"/>
    <p:sldId id="410" r:id="rId61"/>
    <p:sldId id="411" r:id="rId62"/>
    <p:sldId id="412" r:id="rId63"/>
    <p:sldId id="413" r:id="rId64"/>
    <p:sldId id="414" r:id="rId65"/>
    <p:sldId id="415" r:id="rId66"/>
    <p:sldId id="416" r:id="rId67"/>
    <p:sldId id="417" r:id="rId68"/>
    <p:sldId id="418" r:id="rId69"/>
    <p:sldId id="419" r:id="rId70"/>
    <p:sldId id="269" r:id="rId71"/>
    <p:sldId id="420" r:id="rId72"/>
    <p:sldId id="421" r:id="rId73"/>
    <p:sldId id="422" r:id="rId74"/>
    <p:sldId id="423" r:id="rId75"/>
    <p:sldId id="424" r:id="rId76"/>
    <p:sldId id="425" r:id="rId77"/>
    <p:sldId id="426" r:id="rId78"/>
    <p:sldId id="427" r:id="rId79"/>
    <p:sldId id="428" r:id="rId80"/>
    <p:sldId id="429" r:id="rId81"/>
    <p:sldId id="430" r:id="rId82"/>
    <p:sldId id="431" r:id="rId83"/>
    <p:sldId id="432" r:id="rId84"/>
    <p:sldId id="433" r:id="rId85"/>
    <p:sldId id="434" r:id="rId86"/>
    <p:sldId id="435" r:id="rId87"/>
    <p:sldId id="436" r:id="rId88"/>
    <p:sldId id="437" r:id="rId89"/>
    <p:sldId id="438" r:id="rId90"/>
    <p:sldId id="439" r:id="rId91"/>
    <p:sldId id="440" r:id="rId92"/>
    <p:sldId id="441" r:id="rId93"/>
    <p:sldId id="442" r:id="rId94"/>
    <p:sldId id="443" r:id="rId95"/>
    <p:sldId id="444" r:id="rId96"/>
    <p:sldId id="445" r:id="rId97"/>
    <p:sldId id="446" r:id="rId98"/>
    <p:sldId id="447" r:id="rId99"/>
    <p:sldId id="448" r:id="rId100"/>
    <p:sldId id="449" r:id="rId101"/>
    <p:sldId id="450" r:id="rId102"/>
    <p:sldId id="451" r:id="rId103"/>
    <p:sldId id="452" r:id="rId104"/>
    <p:sldId id="453" r:id="rId105"/>
    <p:sldId id="454" r:id="rId106"/>
    <p:sldId id="455" r:id="rId107"/>
    <p:sldId id="456" r:id="rId108"/>
    <p:sldId id="457" r:id="rId109"/>
    <p:sldId id="458" r:id="rId110"/>
    <p:sldId id="459" r:id="rId111"/>
    <p:sldId id="460" r:id="rId112"/>
    <p:sldId id="461" r:id="rId113"/>
    <p:sldId id="462" r:id="rId114"/>
    <p:sldId id="463" r:id="rId115"/>
    <p:sldId id="464" r:id="rId116"/>
    <p:sldId id="465" r:id="rId117"/>
    <p:sldId id="466" r:id="rId118"/>
    <p:sldId id="467" r:id="rId119"/>
    <p:sldId id="468" r:id="rId120"/>
    <p:sldId id="469" r:id="rId121"/>
    <p:sldId id="470" r:id="rId122"/>
    <p:sldId id="471" r:id="rId123"/>
    <p:sldId id="472" r:id="rId124"/>
    <p:sldId id="473" r:id="rId125"/>
    <p:sldId id="474" r:id="rId126"/>
    <p:sldId id="475" r:id="rId127"/>
    <p:sldId id="476" r:id="rId128"/>
    <p:sldId id="477" r:id="rId129"/>
    <p:sldId id="478" r:id="rId130"/>
    <p:sldId id="479" r:id="rId131"/>
    <p:sldId id="480" r:id="rId132"/>
    <p:sldId id="481" r:id="rId133"/>
    <p:sldId id="482" r:id="rId134"/>
    <p:sldId id="483" r:id="rId135"/>
    <p:sldId id="484" r:id="rId136"/>
    <p:sldId id="485" r:id="rId137"/>
    <p:sldId id="486" r:id="rId138"/>
    <p:sldId id="487" r:id="rId139"/>
    <p:sldId id="488" r:id="rId140"/>
    <p:sldId id="489" r:id="rId141"/>
    <p:sldId id="490" r:id="rId142"/>
    <p:sldId id="491" r:id="rId143"/>
    <p:sldId id="492" r:id="rId144"/>
    <p:sldId id="493" r:id="rId145"/>
    <p:sldId id="494" r:id="rId146"/>
    <p:sldId id="495" r:id="rId147"/>
    <p:sldId id="496" r:id="rId148"/>
    <p:sldId id="497" r:id="rId149"/>
    <p:sldId id="498" r:id="rId150"/>
    <p:sldId id="499" r:id="rId151"/>
    <p:sldId id="500" r:id="rId152"/>
    <p:sldId id="501" r:id="rId153"/>
    <p:sldId id="502" r:id="rId154"/>
    <p:sldId id="503" r:id="rId155"/>
    <p:sldId id="504" r:id="rId156"/>
    <p:sldId id="505" r:id="rId157"/>
    <p:sldId id="506" r:id="rId158"/>
    <p:sldId id="507" r:id="rId159"/>
    <p:sldId id="508" r:id="rId160"/>
    <p:sldId id="509" r:id="rId161"/>
    <p:sldId id="510" r:id="rId162"/>
    <p:sldId id="511" r:id="rId163"/>
    <p:sldId id="512" r:id="rId164"/>
    <p:sldId id="513" r:id="rId165"/>
    <p:sldId id="514" r:id="rId166"/>
    <p:sldId id="515" r:id="rId167"/>
    <p:sldId id="516" r:id="rId168"/>
    <p:sldId id="517" r:id="rId169"/>
    <p:sldId id="518" r:id="rId170"/>
  </p:sldIdLst>
  <p:sldSz cx="9144000" cy="6858000" type="screen4x3"/>
  <p:notesSz cx="6858000" cy="9144000"/>
  <p:custDataLst>
    <p:tags r:id="rId172"/>
  </p:custDataLst>
  <p:defaultTextStyle>
    <a:defPPr>
      <a:defRPr lang="yi"/>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975" autoAdjust="0"/>
    <p:restoredTop sz="94660"/>
  </p:normalViewPr>
  <p:slideViewPr>
    <p:cSldViewPr>
      <p:cViewPr varScale="1">
        <p:scale>
          <a:sx n="51" d="100"/>
          <a:sy n="51" d="100"/>
        </p:scale>
        <p:origin x="629" y="38"/>
      </p:cViewPr>
      <p:guideLst>
        <p:guide orient="horz" pos="2160"/>
        <p:guide pos="2880"/>
      </p:guideLst>
    </p:cSldViewPr>
  </p:slideViewPr>
  <p:notesTextViewPr>
    <p:cViewPr>
      <p:scale>
        <a:sx n="1" d="1"/>
        <a:sy n="1" d="1"/>
      </p:scale>
      <p:origin x="0" y="0"/>
    </p:cViewPr>
  </p:notesTextViewPr>
  <p:notesViewPr>
    <p:cSldViewPr>
      <p:cViewPr>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117" Type="http://schemas.openxmlformats.org/officeDocument/2006/relationships/slide" Target="slides/slide112.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slide" Target="slides/slide79.xml"/><Relationship Id="rId89" Type="http://schemas.openxmlformats.org/officeDocument/2006/relationships/slide" Target="slides/slide84.xml"/><Relationship Id="rId112" Type="http://schemas.openxmlformats.org/officeDocument/2006/relationships/slide" Target="slides/slide107.xml"/><Relationship Id="rId133" Type="http://schemas.openxmlformats.org/officeDocument/2006/relationships/slide" Target="slides/slide128.xml"/><Relationship Id="rId138" Type="http://schemas.openxmlformats.org/officeDocument/2006/relationships/slide" Target="slides/slide133.xml"/><Relationship Id="rId154" Type="http://schemas.openxmlformats.org/officeDocument/2006/relationships/slide" Target="slides/slide149.xml"/><Relationship Id="rId159" Type="http://schemas.openxmlformats.org/officeDocument/2006/relationships/slide" Target="slides/slide154.xml"/><Relationship Id="rId175" Type="http://schemas.openxmlformats.org/officeDocument/2006/relationships/theme" Target="theme/theme1.xml"/><Relationship Id="rId170" Type="http://schemas.openxmlformats.org/officeDocument/2006/relationships/slide" Target="slides/slide165.xml"/><Relationship Id="rId16" Type="http://schemas.openxmlformats.org/officeDocument/2006/relationships/slide" Target="slides/slide11.xml"/><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102" Type="http://schemas.openxmlformats.org/officeDocument/2006/relationships/slide" Target="slides/slide97.xml"/><Relationship Id="rId123" Type="http://schemas.openxmlformats.org/officeDocument/2006/relationships/slide" Target="slides/slide118.xml"/><Relationship Id="rId128" Type="http://schemas.openxmlformats.org/officeDocument/2006/relationships/slide" Target="slides/slide123.xml"/><Relationship Id="rId144" Type="http://schemas.openxmlformats.org/officeDocument/2006/relationships/slide" Target="slides/slide139.xml"/><Relationship Id="rId149" Type="http://schemas.openxmlformats.org/officeDocument/2006/relationships/slide" Target="slides/slide144.xml"/><Relationship Id="rId5" Type="http://schemas.openxmlformats.org/officeDocument/2006/relationships/slideMaster" Target="slideMasters/slideMaster5.xml"/><Relationship Id="rId90" Type="http://schemas.openxmlformats.org/officeDocument/2006/relationships/slide" Target="slides/slide85.xml"/><Relationship Id="rId95" Type="http://schemas.openxmlformats.org/officeDocument/2006/relationships/slide" Target="slides/slide90.xml"/><Relationship Id="rId160" Type="http://schemas.openxmlformats.org/officeDocument/2006/relationships/slide" Target="slides/slide155.xml"/><Relationship Id="rId165" Type="http://schemas.openxmlformats.org/officeDocument/2006/relationships/slide" Target="slides/slide160.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113" Type="http://schemas.openxmlformats.org/officeDocument/2006/relationships/slide" Target="slides/slide108.xml"/><Relationship Id="rId118" Type="http://schemas.openxmlformats.org/officeDocument/2006/relationships/slide" Target="slides/slide113.xml"/><Relationship Id="rId134" Type="http://schemas.openxmlformats.org/officeDocument/2006/relationships/slide" Target="slides/slide129.xml"/><Relationship Id="rId139" Type="http://schemas.openxmlformats.org/officeDocument/2006/relationships/slide" Target="slides/slide134.xml"/><Relationship Id="rId80" Type="http://schemas.openxmlformats.org/officeDocument/2006/relationships/slide" Target="slides/slide75.xml"/><Relationship Id="rId85" Type="http://schemas.openxmlformats.org/officeDocument/2006/relationships/slide" Target="slides/slide80.xml"/><Relationship Id="rId150" Type="http://schemas.openxmlformats.org/officeDocument/2006/relationships/slide" Target="slides/slide145.xml"/><Relationship Id="rId155" Type="http://schemas.openxmlformats.org/officeDocument/2006/relationships/slide" Target="slides/slide150.xml"/><Relationship Id="rId171" Type="http://schemas.openxmlformats.org/officeDocument/2006/relationships/notesMaster" Target="notesMasters/notesMaster1.xml"/><Relationship Id="rId176" Type="http://schemas.openxmlformats.org/officeDocument/2006/relationships/tableStyles" Target="tableStyles.xml"/><Relationship Id="rId12" Type="http://schemas.openxmlformats.org/officeDocument/2006/relationships/slide" Target="slides/slide7.xml"/><Relationship Id="rId17" Type="http://schemas.openxmlformats.org/officeDocument/2006/relationships/slide" Target="slides/slide12.xml"/><Relationship Id="rId33" Type="http://schemas.openxmlformats.org/officeDocument/2006/relationships/slide" Target="slides/slide28.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08" Type="http://schemas.openxmlformats.org/officeDocument/2006/relationships/slide" Target="slides/slide103.xml"/><Relationship Id="rId124" Type="http://schemas.openxmlformats.org/officeDocument/2006/relationships/slide" Target="slides/slide119.xml"/><Relationship Id="rId129" Type="http://schemas.openxmlformats.org/officeDocument/2006/relationships/slide" Target="slides/slide124.xml"/><Relationship Id="rId54" Type="http://schemas.openxmlformats.org/officeDocument/2006/relationships/slide" Target="slides/slide49.xml"/><Relationship Id="rId70" Type="http://schemas.openxmlformats.org/officeDocument/2006/relationships/slide" Target="slides/slide65.xml"/><Relationship Id="rId75" Type="http://schemas.openxmlformats.org/officeDocument/2006/relationships/slide" Target="slides/slide70.xml"/><Relationship Id="rId91" Type="http://schemas.openxmlformats.org/officeDocument/2006/relationships/slide" Target="slides/slide86.xml"/><Relationship Id="rId96" Type="http://schemas.openxmlformats.org/officeDocument/2006/relationships/slide" Target="slides/slide91.xml"/><Relationship Id="rId140" Type="http://schemas.openxmlformats.org/officeDocument/2006/relationships/slide" Target="slides/slide135.xml"/><Relationship Id="rId145" Type="http://schemas.openxmlformats.org/officeDocument/2006/relationships/slide" Target="slides/slide140.xml"/><Relationship Id="rId161" Type="http://schemas.openxmlformats.org/officeDocument/2006/relationships/slide" Target="slides/slide156.xml"/><Relationship Id="rId166" Type="http://schemas.openxmlformats.org/officeDocument/2006/relationships/slide" Target="slides/slide161.xml"/><Relationship Id="rId1" Type="http://schemas.openxmlformats.org/officeDocument/2006/relationships/slideMaster" Target="slideMasters/slideMaster1.xml"/><Relationship Id="rId6" Type="http://schemas.openxmlformats.org/officeDocument/2006/relationships/slide" Target="slides/slide1.xml"/><Relationship Id="rId23" Type="http://schemas.openxmlformats.org/officeDocument/2006/relationships/slide" Target="slides/slide18.xml"/><Relationship Id="rId28" Type="http://schemas.openxmlformats.org/officeDocument/2006/relationships/slide" Target="slides/slide23.xml"/><Relationship Id="rId49" Type="http://schemas.openxmlformats.org/officeDocument/2006/relationships/slide" Target="slides/slide44.xml"/><Relationship Id="rId114" Type="http://schemas.openxmlformats.org/officeDocument/2006/relationships/slide" Target="slides/slide109.xml"/><Relationship Id="rId119" Type="http://schemas.openxmlformats.org/officeDocument/2006/relationships/slide" Target="slides/slide114.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slide" Target="slides/slide81.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122" Type="http://schemas.openxmlformats.org/officeDocument/2006/relationships/slide" Target="slides/slide117.xml"/><Relationship Id="rId130" Type="http://schemas.openxmlformats.org/officeDocument/2006/relationships/slide" Target="slides/slide125.xml"/><Relationship Id="rId135" Type="http://schemas.openxmlformats.org/officeDocument/2006/relationships/slide" Target="slides/slide130.xml"/><Relationship Id="rId143" Type="http://schemas.openxmlformats.org/officeDocument/2006/relationships/slide" Target="slides/slide138.xml"/><Relationship Id="rId148" Type="http://schemas.openxmlformats.org/officeDocument/2006/relationships/slide" Target="slides/slide143.xml"/><Relationship Id="rId151" Type="http://schemas.openxmlformats.org/officeDocument/2006/relationships/slide" Target="slides/slide146.xml"/><Relationship Id="rId156" Type="http://schemas.openxmlformats.org/officeDocument/2006/relationships/slide" Target="slides/slide151.xml"/><Relationship Id="rId164" Type="http://schemas.openxmlformats.org/officeDocument/2006/relationships/slide" Target="slides/slide159.xml"/><Relationship Id="rId169" Type="http://schemas.openxmlformats.org/officeDocument/2006/relationships/slide" Target="slides/slide164.xml"/><Relationship Id="rId4" Type="http://schemas.openxmlformats.org/officeDocument/2006/relationships/slideMaster" Target="slideMasters/slideMaster4.xml"/><Relationship Id="rId9" Type="http://schemas.openxmlformats.org/officeDocument/2006/relationships/slide" Target="slides/slide4.xml"/><Relationship Id="rId172" Type="http://schemas.openxmlformats.org/officeDocument/2006/relationships/tags" Target="tags/tag1.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slide" Target="slides/slide10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120" Type="http://schemas.openxmlformats.org/officeDocument/2006/relationships/slide" Target="slides/slide115.xml"/><Relationship Id="rId125" Type="http://schemas.openxmlformats.org/officeDocument/2006/relationships/slide" Target="slides/slide120.xml"/><Relationship Id="rId141" Type="http://schemas.openxmlformats.org/officeDocument/2006/relationships/slide" Target="slides/slide136.xml"/><Relationship Id="rId146" Type="http://schemas.openxmlformats.org/officeDocument/2006/relationships/slide" Target="slides/slide141.xml"/><Relationship Id="rId167" Type="http://schemas.openxmlformats.org/officeDocument/2006/relationships/slide" Target="slides/slide162.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162" Type="http://schemas.openxmlformats.org/officeDocument/2006/relationships/slide" Target="slides/slide157.xml"/><Relationship Id="rId2" Type="http://schemas.openxmlformats.org/officeDocument/2006/relationships/slideMaster" Target="slideMasters/slideMaster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15" Type="http://schemas.openxmlformats.org/officeDocument/2006/relationships/slide" Target="slides/slide110.xml"/><Relationship Id="rId131" Type="http://schemas.openxmlformats.org/officeDocument/2006/relationships/slide" Target="slides/slide126.xml"/><Relationship Id="rId136" Type="http://schemas.openxmlformats.org/officeDocument/2006/relationships/slide" Target="slides/slide131.xml"/><Relationship Id="rId157" Type="http://schemas.openxmlformats.org/officeDocument/2006/relationships/slide" Target="slides/slide152.xml"/><Relationship Id="rId61" Type="http://schemas.openxmlformats.org/officeDocument/2006/relationships/slide" Target="slides/slide56.xml"/><Relationship Id="rId82" Type="http://schemas.openxmlformats.org/officeDocument/2006/relationships/slide" Target="slides/slide77.xml"/><Relationship Id="rId152" Type="http://schemas.openxmlformats.org/officeDocument/2006/relationships/slide" Target="slides/slide147.xml"/><Relationship Id="rId173" Type="http://schemas.openxmlformats.org/officeDocument/2006/relationships/presProps" Target="presProps.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126" Type="http://schemas.openxmlformats.org/officeDocument/2006/relationships/slide" Target="slides/slide121.xml"/><Relationship Id="rId147" Type="http://schemas.openxmlformats.org/officeDocument/2006/relationships/slide" Target="slides/slide142.xml"/><Relationship Id="rId168" Type="http://schemas.openxmlformats.org/officeDocument/2006/relationships/slide" Target="slides/slide163.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121" Type="http://schemas.openxmlformats.org/officeDocument/2006/relationships/slide" Target="slides/slide116.xml"/><Relationship Id="rId142" Type="http://schemas.openxmlformats.org/officeDocument/2006/relationships/slide" Target="slides/slide137.xml"/><Relationship Id="rId163" Type="http://schemas.openxmlformats.org/officeDocument/2006/relationships/slide" Target="slides/slide158.xml"/><Relationship Id="rId3" Type="http://schemas.openxmlformats.org/officeDocument/2006/relationships/slideMaster" Target="slideMasters/slideMaster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116" Type="http://schemas.openxmlformats.org/officeDocument/2006/relationships/slide" Target="slides/slide111.xml"/><Relationship Id="rId137" Type="http://schemas.openxmlformats.org/officeDocument/2006/relationships/slide" Target="slides/slide132.xml"/><Relationship Id="rId158" Type="http://schemas.openxmlformats.org/officeDocument/2006/relationships/slide" Target="slides/slide153.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88" Type="http://schemas.openxmlformats.org/officeDocument/2006/relationships/slide" Target="slides/slide83.xml"/><Relationship Id="rId111" Type="http://schemas.openxmlformats.org/officeDocument/2006/relationships/slide" Target="slides/slide106.xml"/><Relationship Id="rId132" Type="http://schemas.openxmlformats.org/officeDocument/2006/relationships/slide" Target="slides/slide127.xml"/><Relationship Id="rId153" Type="http://schemas.openxmlformats.org/officeDocument/2006/relationships/slide" Target="slides/slide148.xml"/><Relationship Id="rId174" Type="http://schemas.openxmlformats.org/officeDocument/2006/relationships/viewProps" Target="viewProps.xml"/><Relationship Id="rId15" Type="http://schemas.openxmlformats.org/officeDocument/2006/relationships/slide" Target="slides/slide10.xml"/><Relationship Id="rId36" Type="http://schemas.openxmlformats.org/officeDocument/2006/relationships/slide" Target="slides/slide31.xml"/><Relationship Id="rId57" Type="http://schemas.openxmlformats.org/officeDocument/2006/relationships/slide" Target="slides/slide52.xml"/><Relationship Id="rId106" Type="http://schemas.openxmlformats.org/officeDocument/2006/relationships/slide" Target="slides/slide101.xml"/><Relationship Id="rId127" Type="http://schemas.openxmlformats.org/officeDocument/2006/relationships/slide" Target="slides/slide12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3D0D1BF-4234-4438-8204-ECA1B188982B}" type="datetimeFigureOut">
              <a:rPr lang="ko-KR" altLang="en-US" smtClean="0"/>
              <a:t>2023-09-25</a:t>
            </a:fld>
            <a:endParaRPr lang="ko-KR" altLang="en-US"/>
          </a:p>
        </p:txBody>
      </p:sp>
      <p:sp>
        <p:nvSpPr>
          <p:cNvPr id="4" name="슬라이드 이미지 개체 틀 3"/>
          <p:cNvSpPr>
            <a:spLocks noGrp="1" noRot="1" noChangeAspect="1"/>
          </p:cNvSpPr>
          <p:nvPr>
            <p:ph type="sldImg" idx="2"/>
          </p:nvPr>
        </p:nvSpPr>
        <p:spPr>
          <a:xfrm>
            <a:off x="1371600" y="1143000"/>
            <a:ext cx="4114800" cy="3086100"/>
          </a:xfrm>
          <a:prstGeom prst="rect">
            <a:avLst/>
          </a:prstGeom>
          <a:noFill/>
          <a:ln w="12700">
            <a:solidFill>
              <a:prstClr val="black"/>
            </a:solidFill>
          </a:ln>
        </p:spPr>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91EDB54-BF67-40DA-AB6C-EB6B49F53C3B}" type="slidenum">
              <a:rPr lang="ko-KR" altLang="en-US" smtClean="0"/>
              <a:t>‹#›</a:t>
            </a:fld>
            <a:endParaRPr lang="ko-KR" altLang="en-US"/>
          </a:p>
        </p:txBody>
      </p:sp>
    </p:spTree>
    <p:extLst>
      <p:ext uri="{BB962C8B-B14F-4D97-AF65-F5344CB8AC3E}">
        <p14:creationId xmlns:p14="http://schemas.microsoft.com/office/powerpoint/2010/main" val="2762001284"/>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591EDB54-BF67-40DA-AB6C-EB6B49F53C3B}" type="slidenum">
              <a:rPr lang="ko-KR" altLang="en-US" smtClean="0"/>
              <a:t>14</a:t>
            </a:fld>
            <a:endParaRPr lang="ko-KR" altLang="en-US"/>
          </a:p>
        </p:txBody>
      </p:sp>
    </p:spTree>
    <p:extLst>
      <p:ext uri="{BB962C8B-B14F-4D97-AF65-F5344CB8AC3E}">
        <p14:creationId xmlns:p14="http://schemas.microsoft.com/office/powerpoint/2010/main" val="23910909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591EDB54-BF67-40DA-AB6C-EB6B49F53C3B}" type="slidenum">
              <a:rPr lang="ko-KR" altLang="en-US" smtClean="0"/>
              <a:t>16</a:t>
            </a:fld>
            <a:endParaRPr lang="ko-KR" altLang="en-US"/>
          </a:p>
        </p:txBody>
      </p:sp>
    </p:spTree>
    <p:extLst>
      <p:ext uri="{BB962C8B-B14F-4D97-AF65-F5344CB8AC3E}">
        <p14:creationId xmlns:p14="http://schemas.microsoft.com/office/powerpoint/2010/main" val="3579748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4649A64D-2590-4276-B419-970BEAD28F3D}" type="slidenum">
              <a:rPr lang="ko-KR" altLang="en-US" smtClean="0"/>
              <a:t>139</a:t>
            </a:fld>
            <a:endParaRPr lang="ko-KR" altLang="en-US"/>
          </a:p>
        </p:txBody>
      </p:sp>
    </p:spTree>
    <p:extLst>
      <p:ext uri="{BB962C8B-B14F-4D97-AF65-F5344CB8AC3E}">
        <p14:creationId xmlns:p14="http://schemas.microsoft.com/office/powerpoint/2010/main" val="20244936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439F6BD9-3F5C-4E8E-BC76-4FA72C741E6A}" type="slidenum">
              <a:rPr lang="ko-KR" altLang="en-US" smtClean="0"/>
              <a:t>160</a:t>
            </a:fld>
            <a:endParaRPr lang="ko-KR" altLang="en-US"/>
          </a:p>
        </p:txBody>
      </p:sp>
    </p:spTree>
    <p:extLst>
      <p:ext uri="{BB962C8B-B14F-4D97-AF65-F5344CB8AC3E}">
        <p14:creationId xmlns:p14="http://schemas.microsoft.com/office/powerpoint/2010/main" val="35909905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a:t>마스터 제목 스타일 편집</a:t>
            </a:r>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97259308"/>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1009154"/>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810840791"/>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a:t>마스터 제목 스타일 편집</a:t>
            </a:r>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97259308"/>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32312262"/>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62206930"/>
      </p:ext>
    </p:extLst>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923051532"/>
      </p:ext>
    </p:extLst>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35861414"/>
      </p:ext>
    </p:extLst>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563330727"/>
      </p:ext>
    </p:extLst>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590220500"/>
      </p:ext>
    </p:extLst>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487502954"/>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32312262"/>
      </p:ext>
    </p:extLst>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067936192"/>
      </p:ext>
    </p:extLst>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1009154"/>
      </p:ext>
    </p:extLst>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810840791"/>
      </p:ext>
    </p:extLst>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a:t>마스터 제목 스타일 편집</a:t>
            </a:r>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97259308"/>
      </p:ext>
    </p:extLst>
  </p:cSld>
  <p:clrMapOvr>
    <a:masterClrMapping/>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32312262"/>
      </p:ext>
    </p:extLst>
  </p:cSld>
  <p:clrMapOvr>
    <a:masterClrMapping/>
  </p:clrMapOv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62206930"/>
      </p:ext>
    </p:extLst>
  </p:cSld>
  <p:clrMapOvr>
    <a:masterClrMapping/>
  </p:clrMapOv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923051532"/>
      </p:ext>
    </p:extLst>
  </p:cSld>
  <p:clrMapOvr>
    <a:masterClrMapping/>
  </p:clrMapOv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35861414"/>
      </p:ext>
    </p:extLst>
  </p:cSld>
  <p:clrMapOvr>
    <a:masterClrMapping/>
  </p:clrMapOv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563330727"/>
      </p:ext>
    </p:extLst>
  </p:cSld>
  <p:clrMapOvr>
    <a:masterClrMapping/>
  </p:clrMapOvr>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590220500"/>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62206930"/>
      </p:ext>
    </p:extLst>
  </p:cSld>
  <p:clrMapOvr>
    <a:masterClrMapping/>
  </p:clrMapOvr>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487502954"/>
      </p:ext>
    </p:extLst>
  </p:cSld>
  <p:clrMapOvr>
    <a:masterClrMapping/>
  </p:clrMapOvr>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067936192"/>
      </p:ext>
    </p:extLst>
  </p:cSld>
  <p:clrMapOvr>
    <a:masterClrMapping/>
  </p:clrMapOvr>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1009154"/>
      </p:ext>
    </p:extLst>
  </p:cSld>
  <p:clrMapOvr>
    <a:masterClrMapping/>
  </p:clrMapOvr>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810840791"/>
      </p:ext>
    </p:extLst>
  </p:cSld>
  <p:clrMapOvr>
    <a:masterClrMapping/>
  </p:clrMapOvr>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a:t>마스터 제목 스타일 편집</a:t>
            </a:r>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97259308"/>
      </p:ext>
    </p:extLst>
  </p:cSld>
  <p:clrMapOvr>
    <a:masterClrMapping/>
  </p:clrMapOvr>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32312262"/>
      </p:ext>
    </p:extLst>
  </p:cSld>
  <p:clrMapOvr>
    <a:masterClrMapping/>
  </p:clrMapOvr>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62206930"/>
      </p:ext>
    </p:extLst>
  </p:cSld>
  <p:clrMapOvr>
    <a:masterClrMapping/>
  </p:clrMapOvr>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923051532"/>
      </p:ext>
    </p:extLst>
  </p:cSld>
  <p:clrMapOvr>
    <a:masterClrMapping/>
  </p:clrMapOvr>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35861414"/>
      </p:ext>
    </p:extLst>
  </p:cSld>
  <p:clrMapOvr>
    <a:masterClrMapping/>
  </p:clrMapOvr>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563330727"/>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923051532"/>
      </p:ext>
    </p:extLst>
  </p:cSld>
  <p:clrMapOvr>
    <a:masterClrMapping/>
  </p:clrMapOvr>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590220500"/>
      </p:ext>
    </p:extLst>
  </p:cSld>
  <p:clrMapOvr>
    <a:masterClrMapping/>
  </p:clrMapOvr>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487502954"/>
      </p:ext>
    </p:extLst>
  </p:cSld>
  <p:clrMapOvr>
    <a:masterClrMapping/>
  </p:clrMapOvr>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067936192"/>
      </p:ext>
    </p:extLst>
  </p:cSld>
  <p:clrMapOvr>
    <a:masterClrMapping/>
  </p:clrMapOvr>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1009154"/>
      </p:ext>
    </p:extLst>
  </p:cSld>
  <p:clrMapOvr>
    <a:masterClrMapping/>
  </p:clrMapOvr>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810840791"/>
      </p:ext>
    </p:extLst>
  </p:cSld>
  <p:clrMapOvr>
    <a:masterClrMapping/>
  </p:clrMapOvr>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a:t>마스터 제목 스타일 편집</a:t>
            </a:r>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97259308"/>
      </p:ext>
    </p:extLst>
  </p:cSld>
  <p:clrMapOvr>
    <a:masterClrMapping/>
  </p:clrMapOvr>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32312262"/>
      </p:ext>
    </p:extLst>
  </p:cSld>
  <p:clrMapOvr>
    <a:masterClrMapping/>
  </p:clrMapOvr>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62206930"/>
      </p:ext>
    </p:extLst>
  </p:cSld>
  <p:clrMapOvr>
    <a:masterClrMapping/>
  </p:clrMapOvr>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923051532"/>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35861414"/>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35861414"/>
      </p:ext>
    </p:extLst>
  </p:cSld>
  <p:clrMapOvr>
    <a:masterClrMapping/>
  </p:clrMapOvr>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563330727"/>
      </p:ext>
    </p:extLst>
  </p:cSld>
  <p:clrMapOvr>
    <a:masterClrMapping/>
  </p:clrMapOvr>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590220500"/>
      </p:ext>
    </p:extLst>
  </p:cSld>
  <p:clrMapOvr>
    <a:masterClrMapping/>
  </p:clrMapOvr>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487502954"/>
      </p:ext>
    </p:extLst>
  </p:cSld>
  <p:clrMapOvr>
    <a:masterClrMapping/>
  </p:clrMapOvr>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067936192"/>
      </p:ext>
    </p:extLst>
  </p:cSld>
  <p:clrMapOvr>
    <a:masterClrMapping/>
  </p:clrMapOvr>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1009154"/>
      </p:ext>
    </p:extLst>
  </p:cSld>
  <p:clrMapOvr>
    <a:masterClrMapping/>
  </p:clrMapOvr>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810840791"/>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563330727"/>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590220500"/>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487502954"/>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067936192"/>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2711468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defPPr>
              <a:defRPr lang="ko-KR"/>
            </a:defPPr>
            <a:lvl1pPr marL="0" algn="l"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defPPr>
              <a:defRPr lang="ko-KR"/>
            </a:defPPr>
            <a:lvl1pPr marL="0" algn="ct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defPPr>
              <a:defRPr lang="ko-KR"/>
            </a:defPPr>
            <a:lvl1pPr marL="0" algn="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271146837"/>
      </p:ext>
    </p:extLst>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Lst>
  <p:transition/>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defPPr>
              <a:defRPr lang="ko-KR"/>
            </a:defPPr>
            <a:lvl1pPr marL="0" algn="l"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defPPr>
              <a:defRPr lang="ko-KR"/>
            </a:defPPr>
            <a:lvl1pPr marL="0" algn="ct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defPPr>
              <a:defRPr lang="ko-KR"/>
            </a:defPPr>
            <a:lvl1pPr marL="0" algn="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271146837"/>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Lst>
  <p:transition/>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defPPr>
              <a:defRPr lang="ko-KR"/>
            </a:defPPr>
            <a:lvl1pPr marL="0" algn="l"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defPPr>
              <a:defRPr lang="ko-KR"/>
            </a:defPPr>
            <a:lvl1pPr marL="0" algn="ct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defPPr>
              <a:defRPr lang="ko-KR"/>
            </a:defPPr>
            <a:lvl1pPr marL="0" algn="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271146837"/>
      </p:ext>
    </p:extLst>
  </p:cSld>
  <p:clrMap bg1="lt1" tx1="dk1" bg2="lt2" tx2="dk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Lst>
  <p:transition/>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defPPr>
              <a:defRPr lang="ko-KR"/>
            </a:defPPr>
            <a:lvl1pPr marL="0" algn="l"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defPPr>
              <a:defRPr lang="ko-KR"/>
            </a:defPPr>
            <a:lvl1pPr marL="0" algn="ct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defPPr>
              <a:defRPr lang="ko-KR"/>
            </a:defPPr>
            <a:lvl1pPr marL="0" algn="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271146837"/>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Lst>
  <p:transition/>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0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61.png"/></Relationships>
</file>

<file path=ppt/slides/_rels/slide10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02.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62.jpeg"/><Relationship Id="rId1" Type="http://schemas.openxmlformats.org/officeDocument/2006/relationships/slideLayout" Target="../slideLayouts/slideLayout46.xml"/><Relationship Id="rId4" Type="http://schemas.openxmlformats.org/officeDocument/2006/relationships/image" Target="../media/image64.png"/></Relationships>
</file>

<file path=ppt/slides/_rels/slide10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46.xml"/></Relationships>
</file>

<file path=ppt/slides/_rels/slide10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46.xml"/></Relationships>
</file>

<file path=ppt/slides/_rels/slide105.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46.xml"/></Relationships>
</file>

<file path=ppt/slides/_rels/slide10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46.xml"/></Relationships>
</file>

<file path=ppt/slides/_rels/slide10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0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0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68.jpeg"/></Relationships>
</file>

<file path=ppt/slides/_rels/slide1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13.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46.xml"/></Relationships>
</file>

<file path=ppt/slides/_rels/slide114.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46.xml"/></Relationships>
</file>

<file path=ppt/slides/_rels/slide115.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46.xml"/></Relationships>
</file>

<file path=ppt/slides/_rels/slide116.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46.xml"/></Relationships>
</file>

<file path=ppt/slides/_rels/slide117.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46.xml"/></Relationships>
</file>

<file path=ppt/slides/_rels/slide1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jpeg"/><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1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74.jpeg"/></Relationships>
</file>

<file path=ppt/slides/_rels/slide1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24.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46.xml"/></Relationships>
</file>

<file path=ppt/slides/_rels/slide125.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Layout" Target="../slideLayouts/slideLayout46.xml"/></Relationships>
</file>

<file path=ppt/slides/_rels/slide126.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Layout" Target="../slideLayouts/slideLayout46.xml"/></Relationships>
</file>

<file path=ppt/slides/_rels/slide127.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Layout" Target="../slideLayouts/slideLayout46.xml"/></Relationships>
</file>

<file path=ppt/slides/_rels/slide128.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46.xml"/></Relationships>
</file>

<file path=ppt/slides/_rels/slide1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1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80.jpeg"/></Relationships>
</file>

<file path=ppt/slides/_rels/slide1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35.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46.xml"/></Relationships>
</file>

<file path=ppt/slides/_rels/slide136.xml.rels><?xml version="1.0" encoding="UTF-8" standalone="yes"?>
<Relationships xmlns="http://schemas.openxmlformats.org/package/2006/relationships"><Relationship Id="rId2" Type="http://schemas.openxmlformats.org/officeDocument/2006/relationships/image" Target="../media/image82.jpeg"/><Relationship Id="rId1" Type="http://schemas.openxmlformats.org/officeDocument/2006/relationships/slideLayout" Target="../slideLayouts/slideLayout46.xml"/></Relationships>
</file>

<file path=ppt/slides/_rels/slide137.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Layout" Target="../slideLayouts/slideLayout46.xml"/></Relationships>
</file>

<file path=ppt/slides/_rels/slide138.xml.rels><?xml version="1.0" encoding="UTF-8" standalone="yes"?>
<Relationships xmlns="http://schemas.openxmlformats.org/package/2006/relationships"><Relationship Id="rId2" Type="http://schemas.openxmlformats.org/officeDocument/2006/relationships/image" Target="../media/image84.jpeg"/><Relationship Id="rId1" Type="http://schemas.openxmlformats.org/officeDocument/2006/relationships/slideLayout" Target="../slideLayouts/slideLayout46.xml"/></Relationships>
</file>

<file path=ppt/slides/_rels/slide139.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notesSlide" Target="../notesSlides/notesSlide3.xml"/><Relationship Id="rId1" Type="http://schemas.openxmlformats.org/officeDocument/2006/relationships/slideLayout" Target="../slideLayouts/slideLayout46.xml"/></Relationships>
</file>

<file path=ppt/slides/_rels/slide1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4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4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4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4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jpeg"/><Relationship Id="rId1" Type="http://schemas.openxmlformats.org/officeDocument/2006/relationships/slideLayout" Target="../slideLayouts/slideLayout45.xml"/><Relationship Id="rId4" Type="http://schemas.openxmlformats.org/officeDocument/2006/relationships/image" Target="../media/image2.png"/></Relationships>
</file>

<file path=ppt/slides/_rels/slide14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46.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Layout" Target="../slideLayouts/slideLayout46.xml"/></Relationships>
</file>

<file path=ppt/slides/_rels/slide147.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Layout" Target="../slideLayouts/slideLayout46.xml"/></Relationships>
</file>

<file path=ppt/slides/_rels/slide148.xml.rels><?xml version="1.0" encoding="UTF-8" standalone="yes"?>
<Relationships xmlns="http://schemas.openxmlformats.org/package/2006/relationships"><Relationship Id="rId2" Type="http://schemas.openxmlformats.org/officeDocument/2006/relationships/image" Target="../media/image88.jpeg"/><Relationship Id="rId1" Type="http://schemas.openxmlformats.org/officeDocument/2006/relationships/slideLayout" Target="../slideLayouts/slideLayout46.xml"/></Relationships>
</file>

<file path=ppt/slides/_rels/slide149.xml.rels><?xml version="1.0" encoding="UTF-8" standalone="yes"?>
<Relationships xmlns="http://schemas.openxmlformats.org/package/2006/relationships"><Relationship Id="rId2" Type="http://schemas.openxmlformats.org/officeDocument/2006/relationships/image" Target="../media/image89.jpeg"/><Relationship Id="rId1" Type="http://schemas.openxmlformats.org/officeDocument/2006/relationships/slideLayout" Target="../slideLayouts/slideLayout46.xml"/></Relationships>
</file>

<file path=ppt/slides/_rels/slide1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3.xml"/></Relationships>
</file>

<file path=ppt/slides/_rels/slide150.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46.xml"/></Relationships>
</file>

<file path=ppt/slides/_rels/slide15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5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5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5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5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91.jpeg"/></Relationships>
</file>

<file path=ppt/slides/_rels/slide15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57.xml.rels><?xml version="1.0" encoding="UTF-8" standalone="yes"?>
<Relationships xmlns="http://schemas.openxmlformats.org/package/2006/relationships"><Relationship Id="rId2" Type="http://schemas.openxmlformats.org/officeDocument/2006/relationships/image" Target="../media/image92.jpeg"/><Relationship Id="rId1" Type="http://schemas.openxmlformats.org/officeDocument/2006/relationships/slideLayout" Target="../slideLayouts/slideLayout46.xml"/></Relationships>
</file>

<file path=ppt/slides/_rels/slide158.xml.rels><?xml version="1.0" encoding="UTF-8" standalone="yes"?>
<Relationships xmlns="http://schemas.openxmlformats.org/package/2006/relationships"><Relationship Id="rId2" Type="http://schemas.openxmlformats.org/officeDocument/2006/relationships/image" Target="../media/image93.jpeg"/><Relationship Id="rId1" Type="http://schemas.openxmlformats.org/officeDocument/2006/relationships/slideLayout" Target="../slideLayouts/slideLayout46.xml"/></Relationships>
</file>

<file path=ppt/slides/_rels/slide159.xml.rels><?xml version="1.0" encoding="UTF-8" standalone="yes"?>
<Relationships xmlns="http://schemas.openxmlformats.org/package/2006/relationships"><Relationship Id="rId2" Type="http://schemas.openxmlformats.org/officeDocument/2006/relationships/image" Target="../media/image94.jpeg"/><Relationship Id="rId1" Type="http://schemas.openxmlformats.org/officeDocument/2006/relationships/slideLayout" Target="../slideLayouts/slideLayout46.xml"/></Relationships>
</file>

<file path=ppt/slides/_rels/slide1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160.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notesSlide" Target="../notesSlides/notesSlide4.xml"/><Relationship Id="rId1" Type="http://schemas.openxmlformats.org/officeDocument/2006/relationships/slideLayout" Target="../slideLayouts/slideLayout46.xml"/></Relationships>
</file>

<file path=ppt/slides/_rels/slide161.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Layout" Target="../slideLayouts/slideLayout46.xml"/></Relationships>
</file>

<file path=ppt/slides/_rels/slide16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6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6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6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jpeg"/><Relationship Id="rId1" Type="http://schemas.openxmlformats.org/officeDocument/2006/relationships/slideLayout" Target="../slideLayouts/slideLayout23.xml"/><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3.xml"/><Relationship Id="rId4" Type="http://schemas.openxmlformats.org/officeDocument/2006/relationships/image" Target="../media/image5.png"/></Relationships>
</file>

<file path=ppt/slides/_rels/slide2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4.xml"/></Relationships>
</file>

<file path=ppt/slides/_rels/slide26.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4.xml"/></Relationships>
</file>

<file path=ppt/slides/_rels/slide2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4.xml"/></Relationships>
</file>

<file path=ppt/slides/_rels/slide28.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4.xml"/></Relationships>
</file>

<file path=ppt/slides/_rels/slide29.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3.xml"/><Relationship Id="rId4" Type="http://schemas.openxmlformats.org/officeDocument/2006/relationships/image" Target="../media/image5.png"/></Relationships>
</file>

<file path=ppt/slides/_rels/slide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3.xml"/><Relationship Id="rId4" Type="http://schemas.openxmlformats.org/officeDocument/2006/relationships/image" Target="../media/image5.png"/></Relationships>
</file>

<file path=ppt/slides/_rels/slide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3.xml"/><Relationship Id="rId4" Type="http://schemas.openxmlformats.org/officeDocument/2006/relationships/image" Target="../media/image5.png"/></Relationships>
</file>

<file path=ppt/slides/_rels/slide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3.xml"/><Relationship Id="rId4" Type="http://schemas.openxmlformats.org/officeDocument/2006/relationships/image" Target="../media/image5.png"/></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3.jpeg"/><Relationship Id="rId1" Type="http://schemas.openxmlformats.org/officeDocument/2006/relationships/slideLayout" Target="../slideLayouts/slideLayout34.xml"/><Relationship Id="rId4" Type="http://schemas.openxmlformats.org/officeDocument/2006/relationships/image" Target="../media/image2.png"/></Relationships>
</file>

<file path=ppt/slides/_rels/slide3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34.xml"/><Relationship Id="rId4" Type="http://schemas.openxmlformats.org/officeDocument/2006/relationships/image" Target="../media/image5.png"/></Relationships>
</file>

<file path=ppt/slides/_rels/slide36.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35.xml"/></Relationships>
</file>

<file path=ppt/slides/_rels/slide37.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35.xml"/></Relationships>
</file>

<file path=ppt/slides/_rels/slide38.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35.xml"/></Relationships>
</file>

<file path=ppt/slides/_rels/slide39.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35.xml"/></Relationships>
</file>

<file path=ppt/slides/_rels/slide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35.xml"/></Relationships>
</file>

<file path=ppt/slides/_rels/slide4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34.xml"/><Relationship Id="rId4" Type="http://schemas.openxmlformats.org/officeDocument/2006/relationships/image" Target="../media/image5.png"/></Relationships>
</file>

<file path=ppt/slides/_rels/slide4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34.xml"/><Relationship Id="rId4" Type="http://schemas.openxmlformats.org/officeDocument/2006/relationships/image" Target="../media/image5.png"/></Relationships>
</file>

<file path=ppt/slides/_rels/slide4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34.xml"/><Relationship Id="rId4" Type="http://schemas.openxmlformats.org/officeDocument/2006/relationships/image" Target="../media/image5.png"/></Relationships>
</file>

<file path=ppt/slides/_rels/slide4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34.xml"/><Relationship Id="rId4" Type="http://schemas.openxmlformats.org/officeDocument/2006/relationships/image" Target="../media/image5.png"/></Relationships>
</file>

<file path=ppt/slides/_rels/slide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29.jpeg"/></Relationships>
</file>

<file path=ppt/slides/_rels/slide4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47.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46.xml"/></Relationships>
</file>

<file path=ppt/slides/_rels/slide4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46.xml"/></Relationships>
</file>

<file path=ppt/slides/_rels/slide49.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46.xml"/></Relationships>
</file>

<file path=ppt/slides/_rels/slide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46.xml"/></Relationships>
</file>

<file path=ppt/slides/_rels/slide51.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46.xml"/></Relationships>
</file>

<file path=ppt/slides/_rels/slide5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5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5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5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5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36.jpeg"/></Relationships>
</file>

<file path=ppt/slides/_rels/slide5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58.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46.xml"/></Relationships>
</file>

<file path=ppt/slides/_rels/slide59.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46.xml"/></Relationships>
</file>

<file path=ppt/slides/_rels/slide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46.xml"/></Relationships>
</file>

<file path=ppt/slides/_rels/slide61.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46.xml"/></Relationships>
</file>

<file path=ppt/slides/_rels/slide62.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46.xml"/></Relationships>
</file>

<file path=ppt/slides/_rels/slide6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6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6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6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6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42.jpeg"/></Relationships>
</file>

<file path=ppt/slides/_rels/slide6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69.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46.xml"/></Relationships>
</file>

<file path=ppt/slides/_rels/slide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46.xml"/></Relationships>
</file>

<file path=ppt/slides/_rels/slide71.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46.xml"/></Relationships>
</file>

<file path=ppt/slides/_rels/slide72.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46.xml"/></Relationships>
</file>

<file path=ppt/slides/_rels/slide73.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46.xml"/></Relationships>
</file>

<file path=ppt/slides/_rels/slide7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7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7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7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7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48.gif"/></Relationships>
</file>

<file path=ppt/slides/_rels/slide7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80.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46.xml"/></Relationships>
</file>

<file path=ppt/slides/_rels/slide81.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8.gif"/><Relationship Id="rId1" Type="http://schemas.openxmlformats.org/officeDocument/2006/relationships/slideLayout" Target="../slideLayouts/slideLayout46.xml"/></Relationships>
</file>

<file path=ppt/slides/_rels/slide82.xml.rels><?xml version="1.0" encoding="UTF-8" standalone="yes"?>
<Relationships xmlns="http://schemas.openxmlformats.org/package/2006/relationships"><Relationship Id="rId3" Type="http://schemas.openxmlformats.org/officeDocument/2006/relationships/image" Target="../media/image52.gif"/><Relationship Id="rId2" Type="http://schemas.openxmlformats.org/officeDocument/2006/relationships/image" Target="../media/image51.gif"/><Relationship Id="rId1" Type="http://schemas.openxmlformats.org/officeDocument/2006/relationships/slideLayout" Target="../slideLayouts/slideLayout46.xml"/></Relationships>
</file>

<file path=ppt/slides/_rels/slide83.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46.xml"/></Relationships>
</file>

<file path=ppt/slides/_rels/slide8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4.png"/><Relationship Id="rId1" Type="http://schemas.openxmlformats.org/officeDocument/2006/relationships/slideLayout" Target="../slideLayouts/slideLayout46.xml"/></Relationships>
</file>

<file path=ppt/slides/_rels/slide8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8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8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8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8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5.jpe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9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91.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46.xml"/></Relationships>
</file>

<file path=ppt/slides/_rels/slide92.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46.xml"/></Relationships>
</file>

<file path=ppt/slides/_rels/slide93.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46.xml"/></Relationships>
</file>

<file path=ppt/slides/_rels/slide94.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46.xml"/></Relationships>
</file>

<file path=ppt/slides/_rels/slide95.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46.xml"/></Relationships>
</file>

<file path=ppt/slides/_rels/slide9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9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9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9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rtlCol="0">
            <a:spAutoFit/>
          </a:bodyPr>
          <a:lstStyle/>
          <a:p>
            <a:r xmlns:a="http://schemas.openxmlformats.org/drawingml/2006/main">
              <a:rPr lang="yi" altLang="ko-KR" b="1">
                <a:solidFill>
                  <a:schemeClr val="tx1">
                    <a:lumMod val="50000"/>
                    <a:lumOff val="50000"/>
                  </a:schemeClr>
                </a:solidFill>
              </a:rPr>
              <a:t>No.16</a:t>
            </a:r>
            <a:r xmlns:a="http://schemas.openxmlformats.org/drawingml/2006/main">
              <a:rPr lang="yi" altLang="en-US" b="1">
                <a:solidFill>
                  <a:schemeClr val="tx1">
                    <a:lumMod val="50000"/>
                    <a:lumOff val="50000"/>
                  </a:schemeClr>
                </a:solidFill>
              </a:rPr>
              <a:t> </a:t>
            </a:r>
            <a:r xmlns:a="http://schemas.openxmlformats.org/drawingml/2006/main">
              <a:rPr lang="yi" altLang="ko-KR" b="1">
                <a:solidFill>
                  <a:schemeClr val="tx1">
                    <a:lumMod val="50000"/>
                    <a:lumOff val="50000"/>
                  </a:schemeClr>
                </a:solidFill>
              </a:rPr>
              <a:t>די</a:t>
            </a:r>
            <a:r xmlns:a="http://schemas.openxmlformats.org/drawingml/2006/main">
              <a:rPr lang="yi" altLang="en-US" b="1">
                <a:solidFill>
                  <a:schemeClr val="tx1">
                    <a:lumMod val="50000"/>
                    <a:lumOff val="50000"/>
                  </a:schemeClr>
                </a:solidFill>
              </a:rPr>
              <a:t> </a:t>
            </a:r>
            <a:r xmlns:a="http://schemas.openxmlformats.org/drawingml/2006/main">
              <a:rPr lang="yi" altLang="ko-KR" b="1">
                <a:solidFill>
                  <a:schemeClr val="tx1">
                    <a:lumMod val="50000"/>
                    <a:lumOff val="50000"/>
                  </a:schemeClr>
                </a:solidFill>
              </a:rPr>
              <a:t>וואָרט</a:t>
            </a:r>
            <a:r xmlns:a="http://schemas.openxmlformats.org/drawingml/2006/main">
              <a:rPr lang="yi" altLang="en-US" b="1">
                <a:solidFill>
                  <a:schemeClr val="tx1">
                    <a:lumMod val="50000"/>
                    <a:lumOff val="50000"/>
                  </a:schemeClr>
                </a:solidFill>
              </a:rPr>
              <a:t> </a:t>
            </a:r>
            <a:r xmlns:a="http://schemas.openxmlformats.org/drawingml/2006/main">
              <a:rPr lang="yi" altLang="ko-KR" b="1">
                <a:solidFill>
                  <a:schemeClr val="tx1">
                    <a:lumMod val="50000"/>
                    <a:lumOff val="50000"/>
                  </a:schemeClr>
                </a:solidFill>
              </a:rPr>
              <a:t>פון</a:t>
            </a:r>
            <a:r xmlns:a="http://schemas.openxmlformats.org/drawingml/2006/main">
              <a:rPr lang="yi" altLang="en-US" b="1">
                <a:solidFill>
                  <a:schemeClr val="tx1">
                    <a:lumMod val="50000"/>
                    <a:lumOff val="50000"/>
                  </a:schemeClr>
                </a:solidFill>
              </a:rPr>
              <a:t> </a:t>
            </a:r>
            <a:r xmlns:a="http://schemas.openxmlformats.org/drawingml/2006/main">
              <a:rPr lang="yi" altLang="ko-KR" b="1">
                <a:solidFill>
                  <a:schemeClr val="tx1">
                    <a:lumMod val="50000"/>
                    <a:lumOff val="50000"/>
                  </a:schemeClr>
                </a:solidFill>
              </a:rPr>
              <a:t>גאָט</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3931114" cy="1323439"/>
          </a:xfrm>
          <a:prstGeom prst="rect">
            <a:avLst/>
          </a:prstGeom>
          <a:noFill/>
        </p:spPr>
        <p:txBody>
          <a:bodyPr wrap="square" rtlCol="0">
            <a:spAutoFit/>
          </a:bodyPr>
          <a:lstStyle/>
          <a:p>
            <a:pPr xmlns:a="http://schemas.openxmlformats.org/drawingml/2006/main" algn="ctr"/>
            <a:r xmlns:a="http://schemas.openxmlformats.org/drawingml/2006/main">
              <a:rPr lang="yi" altLang="ko-KR" sz="4000"/>
              <a:t>גאָט האָט גערופֿן משהן</a:t>
            </a:r>
            <a:endParaRPr xmlns:a="http://schemas.openxmlformats.org/drawingml/2006/main" lang="ko-KR" altLang="en-US"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7" name="그림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74192" y="1782108"/>
            <a:ext cx="4769808" cy="3873061"/>
          </a:xfrm>
          <a:prstGeom prst="rect">
            <a:avLst/>
          </a:prstGeom>
        </p:spPr>
      </p:pic>
    </p:spTree>
    <p:extLst>
      <p:ext uri="{BB962C8B-B14F-4D97-AF65-F5344CB8AC3E}">
        <p14:creationId xmlns:p14="http://schemas.microsoft.com/office/powerpoint/2010/main" val="46326207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p>
            <a:pPr xmlns:a="http://schemas.openxmlformats.org/drawingml/2006/main" algn="ctr"/>
            <a:r xmlns:a="http://schemas.openxmlformats.org/drawingml/2006/main">
              <a:rPr lang="yi" altLang="ko-KR" sz="4000">
                <a:solidFill>
                  <a:srgbClr val="FF0000"/>
                </a:solidFill>
              </a:rPr>
              <a:t>הייַנט ס קוויז</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77919" y="5503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92370" y="73311"/>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077218"/>
          </a:xfrm>
          <a:prstGeom prst="rect">
            <a:avLst/>
          </a:prstGeom>
          <a:noFill/>
        </p:spPr>
        <p:txBody>
          <a:bodyPr wrap="square" rtlCol="0">
            <a:spAutoFit/>
          </a:bodyPr>
          <a:lstStyle/>
          <a:p>
            <a:r xmlns:a="http://schemas.openxmlformats.org/drawingml/2006/main">
              <a:rPr lang="yi" altLang="ko-KR" sz="3200">
                <a:solidFill>
                  <a:schemeClr val="tx1">
                    <a:lumMod val="65000"/>
                    <a:lumOff val="35000"/>
                  </a:schemeClr>
                </a:solidFill>
              </a:rPr>
              <a:t>ווען משה האָט געהערט דעם קול פֿון גאָט, וואָס האָט ער געזען?</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p>
            <a:r xmlns:a="http://schemas.openxmlformats.org/drawingml/2006/main">
              <a:rPr lang="yi" altLang="en-US" sz="2800">
                <a:solidFill>
                  <a:schemeClr val="tx1">
                    <a:lumMod val="65000"/>
                    <a:lumOff val="35000"/>
                  </a:schemeClr>
                </a:solidFill>
              </a:rPr>
              <a:t>① </a:t>
            </a:r>
            <a:r xmlns:a="http://schemas.openxmlformats.org/drawingml/2006/main">
              <a:rPr lang="yi" altLang="ko-KR" sz="2800">
                <a:solidFill>
                  <a:schemeClr val="tx1">
                    <a:lumMod val="65000"/>
                    <a:lumOff val="35000"/>
                  </a:schemeClr>
                </a:solidFill>
              </a:rPr>
              <a:t>שיין ווייַנטרויב</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p>
            <a:r xmlns:a="http://schemas.openxmlformats.org/drawingml/2006/main">
              <a:rPr lang="yi" altLang="en-US" sz="2800">
                <a:solidFill>
                  <a:schemeClr val="tx1">
                    <a:lumMod val="65000"/>
                    <a:lumOff val="35000"/>
                  </a:schemeClr>
                </a:solidFill>
              </a:rPr>
              <a:t>② </a:t>
            </a:r>
            <a:r xmlns:a="http://schemas.openxmlformats.org/drawingml/2006/main">
              <a:rPr lang="yi" altLang="ko-KR" sz="2800">
                <a:solidFill>
                  <a:schemeClr val="tx1">
                    <a:lumMod val="65000"/>
                    <a:lumOff val="35000"/>
                  </a:schemeClr>
                </a:solidFill>
              </a:rPr>
              <a:t>וואָלקן און דונער</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p>
            <a:r xmlns:a="http://schemas.openxmlformats.org/drawingml/2006/main">
              <a:rPr lang="yi" altLang="en-US" sz="2800">
                <a:solidFill>
                  <a:schemeClr val="tx1">
                    <a:lumMod val="65000"/>
                    <a:lumOff val="35000"/>
                  </a:schemeClr>
                </a:solidFill>
              </a:rPr>
              <a:t>③ </a:t>
            </a:r>
            <a:r xmlns:a="http://schemas.openxmlformats.org/drawingml/2006/main">
              <a:rPr lang="yi" altLang="ko-KR" sz="2800">
                <a:solidFill>
                  <a:schemeClr val="tx1">
                    <a:lumMod val="65000"/>
                    <a:lumOff val="35000"/>
                  </a:schemeClr>
                </a:solidFill>
              </a:rPr>
              <a:t>ברענען קוסט</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p>
            <a:r xmlns:a="http://schemas.openxmlformats.org/drawingml/2006/main">
              <a:rPr lang="yi" altLang="en-US" sz="2800">
                <a:solidFill>
                  <a:schemeClr val="tx1">
                    <a:lumMod val="65000"/>
                    <a:lumOff val="35000"/>
                  </a:schemeClr>
                </a:solidFill>
              </a:rPr>
              <a:t>④ </a:t>
            </a:r>
            <a:r xmlns:a="http://schemas.openxmlformats.org/drawingml/2006/main">
              <a:rPr lang="yi" altLang="ko-KR" sz="2800">
                <a:solidFill>
                  <a:schemeClr val="tx1">
                    <a:lumMod val="65000"/>
                    <a:lumOff val="35000"/>
                  </a:schemeClr>
                </a:solidFill>
              </a:rPr>
              <a:t>צעטיילט ים</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70391"/>
            <a:ext cx="8712968" cy="523220"/>
          </a:xfrm>
          <a:prstGeom prst="rect">
            <a:avLst/>
          </a:prstGeom>
          <a:noFill/>
        </p:spPr>
        <p:txBody>
          <a:bodyPr wrap="square" rtlCol="0">
            <a:spAutoFit/>
          </a:bodyPr>
          <a:lstStyle/>
          <a:p>
            <a:r xmlns:a="http://schemas.openxmlformats.org/drawingml/2006/main">
              <a:rPr lang="yi" altLang="en-US" sz="2800">
                <a:solidFill>
                  <a:srgbClr val="FF0000"/>
                </a:solidFill>
              </a:rPr>
              <a:t>③ </a:t>
            </a:r>
            <a:r xmlns:a="http://schemas.openxmlformats.org/drawingml/2006/main">
              <a:rPr lang="yi" altLang="ko-KR" sz="2800">
                <a:solidFill>
                  <a:srgbClr val="FF0000"/>
                </a:solidFill>
              </a:rPr>
              <a:t>ברענען קוסט</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249674490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yi" altLang="ko-KR" b="1">
                <a:solidFill>
                  <a:schemeClr val="tx1">
                    <a:lumMod val="50000"/>
                    <a:lumOff val="50000"/>
                  </a:schemeClr>
                </a:solidFill>
              </a:rPr>
              <a:t># 25 דאס וואָרט פון גאָט</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3931114" cy="144655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yi" altLang="ko-KR" sz="4400"/>
              <a:t>גדעון און זיינע 300 מענטשן</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pic>
        <p:nvPicPr>
          <p:cNvPr id="17" name="그림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79912" y="1849141"/>
            <a:ext cx="5364088" cy="4028131"/>
          </a:xfrm>
          <a:prstGeom prst="rect">
            <a:avLst/>
          </a:prstGeom>
        </p:spPr>
      </p:pic>
    </p:spTree>
    <p:extLst>
      <p:ext uri="{BB962C8B-B14F-4D97-AF65-F5344CB8AC3E}">
        <p14:creationId xmlns:p14="http://schemas.microsoft.com/office/powerpoint/2010/main" val="18412799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yi" altLang="ko-KR" sz="4000">
                <a:solidFill>
                  <a:srgbClr val="FF0000"/>
                </a:solidFill>
              </a:rPr>
              <a:t>הייַנט ס</a:t>
            </a:r>
            <a:r xmlns:a="http://schemas.openxmlformats.org/drawingml/2006/main">
              <a:rPr lang="yi" altLang="en-US" sz="4000">
                <a:solidFill>
                  <a:srgbClr val="FF0000"/>
                </a:solidFill>
              </a:rPr>
              <a:t> </a:t>
            </a:r>
            <a:r xmlns:a="http://schemas.openxmlformats.org/drawingml/2006/main">
              <a:rPr lang="yi" altLang="ko-KR" sz="4000">
                <a:solidFill>
                  <a:srgbClr val="FF0000"/>
                </a:solidFill>
              </a:rPr>
              <a:t>וואָרט</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75823" y="2384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5225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175432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yi" altLang="ko-KR" sz="3600"/>
              <a:t>ווען דער מלאך פון גאָט האָט זיך באַוויזן צו גדעון, האָט ער געזאָגט: גאָט איז מיט דיר, גיביקער קריגער.</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yi" altLang="ko-KR" sz="2800">
                <a:solidFill>
                  <a:schemeClr val="tx1">
                    <a:lumMod val="65000"/>
                    <a:lumOff val="35000"/>
                  </a:schemeClr>
                </a:solidFill>
              </a:rPr>
              <a:t>ריכטער</a:t>
            </a:r>
            <a:r xmlns:a="http://schemas.openxmlformats.org/drawingml/2006/main">
              <a:rPr lang="yi" altLang="en-US" sz="2800">
                <a:solidFill>
                  <a:schemeClr val="tx1">
                    <a:lumMod val="65000"/>
                    <a:lumOff val="35000"/>
                  </a:schemeClr>
                </a:solidFill>
              </a:rPr>
              <a:t> </a:t>
            </a:r>
            <a:r xmlns:a="http://schemas.openxmlformats.org/drawingml/2006/main">
              <a:rPr lang="yi" altLang="ko-KR" sz="2800">
                <a:solidFill>
                  <a:schemeClr val="tx1">
                    <a:lumMod val="65000"/>
                    <a:lumOff val="35000"/>
                  </a:schemeClr>
                </a:solidFill>
              </a:rPr>
              <a:t>6:12</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742626398"/>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23928" y="-148295"/>
            <a:ext cx="5314963" cy="2664297"/>
          </a:xfrm>
          <a:prstGeom prst="rect">
            <a:avLst/>
          </a:prstGeom>
        </p:spPr>
      </p:pic>
      <p:pic>
        <p:nvPicPr>
          <p:cNvPr id="6" name="그림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27984" y="2420888"/>
            <a:ext cx="4716016" cy="3024337"/>
          </a:xfrm>
          <a:prstGeom prst="rect">
            <a:avLst/>
          </a:prstGeom>
        </p:spPr>
      </p:pic>
      <p:sp>
        <p:nvSpPr>
          <p:cNvPr id="5" name="TextBox 4"/>
          <p:cNvSpPr txBox="1"/>
          <p:nvPr/>
        </p:nvSpPr>
        <p:spPr>
          <a:xfrm>
            <a:off x="90389" y="5511706"/>
            <a:ext cx="8963222" cy="129266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yi" altLang="ko-KR" sz="2600">
                <a:solidFill>
                  <a:schemeClr val="tx1">
                    <a:lumMod val="65000"/>
                    <a:lumOff val="35000"/>
                  </a:schemeClr>
                </a:solidFill>
              </a:rPr>
              <a:t>האָט זיך באַוויזן דער מלאך פֿון גאָט צו גדעון, און האָט געזאָגט: גאָט איז מיט דיר, שטאַרקער קריגער. גאָט האט אים פארזיכערונג דורך טוי און פעל.</a:t>
            </a:r>
            <a:endParaRPr xmlns:a="http://schemas.openxmlformats.org/drawingml/2006/main" lang="ko-KR" altLang="en-US" sz="2600">
              <a:solidFill>
                <a:schemeClr val="tx1">
                  <a:lumMod val="65000"/>
                  <a:lumOff val="35000"/>
                </a:schemeClr>
              </a:solidFill>
            </a:endParaRPr>
          </a:p>
        </p:txBody>
      </p:sp>
      <p:pic>
        <p:nvPicPr>
          <p:cNvPr id="3" name="그림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
            <a:ext cx="4427984" cy="5445224"/>
          </a:xfrm>
          <a:prstGeom prst="rect">
            <a:avLst/>
          </a:prstGeom>
        </p:spPr>
      </p:pic>
    </p:spTree>
    <p:extLst>
      <p:ext uri="{BB962C8B-B14F-4D97-AF65-F5344CB8AC3E}">
        <p14:creationId xmlns:p14="http://schemas.microsoft.com/office/powerpoint/2010/main" val="2182869995"/>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p:cNvSpPr/>
          <p:nvPr/>
        </p:nvSpPr>
        <p:spPr>
          <a:xfrm>
            <a:off x="0" y="1"/>
            <a:ext cx="9144000" cy="551723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5" name="TextBox 4"/>
          <p:cNvSpPr txBox="1"/>
          <p:nvPr/>
        </p:nvSpPr>
        <p:spPr>
          <a:xfrm>
            <a:off x="251520" y="5517586"/>
            <a:ext cx="8963222"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yi" altLang="ko-KR" sz="2800">
                <a:solidFill>
                  <a:schemeClr val="tx1">
                    <a:lumMod val="65000"/>
                    <a:lumOff val="35000"/>
                  </a:schemeClr>
                </a:solidFill>
              </a:rPr>
              <a:t>ווען ער האָט זיך בטחון אַז גאָט האָט אים גערופֿן, האָט ער צעבראָכן דעם בעל און זײַן מזבח, וואָס די ישׂראלים האָבן געבוקט.</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4789" y="-7405"/>
            <a:ext cx="6300192" cy="5236605"/>
          </a:xfrm>
          <a:prstGeom prst="rect">
            <a:avLst/>
          </a:prstGeom>
        </p:spPr>
      </p:pic>
    </p:spTree>
    <p:extLst>
      <p:ext uri="{BB962C8B-B14F-4D97-AF65-F5344CB8AC3E}">
        <p14:creationId xmlns:p14="http://schemas.microsoft.com/office/powerpoint/2010/main" val="1826516015"/>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373216"/>
            <a:ext cx="9054634"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yi" altLang="ko-KR" sz="2800">
                <a:solidFill>
                  <a:schemeClr val="tx1">
                    <a:lumMod val="65000"/>
                    <a:lumOff val="35000"/>
                  </a:schemeClr>
                </a:solidFill>
              </a:rPr>
              <a:t>גאָט האָט געזאָגט צו גדעון, ער זאָל אױסקלײַבן קריגערס צו באַזיגן די מדין. לוי ט געט א הא ט מע ן אויסגעקליב ן בלוי ז 300 מאן .</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212"/>
            <a:ext cx="9127908" cy="5288996"/>
          </a:xfrm>
          <a:prstGeom prst="rect">
            <a:avLst/>
          </a:prstGeom>
        </p:spPr>
      </p:pic>
    </p:spTree>
    <p:extLst>
      <p:ext uri="{BB962C8B-B14F-4D97-AF65-F5344CB8AC3E}">
        <p14:creationId xmlns:p14="http://schemas.microsoft.com/office/powerpoint/2010/main" val="3660972749"/>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6382" y="5552504"/>
            <a:ext cx="9054634"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yi" altLang="ko-KR" sz="2800">
                <a:solidFill>
                  <a:schemeClr val="tx1">
                    <a:lumMod val="65000"/>
                    <a:lumOff val="35000"/>
                  </a:schemeClr>
                </a:solidFill>
              </a:rPr>
              <a:t>גאָט האט אים געגעבן אַ ווונדערלעך פּלאַן צו באַפאַלן זיי. גאט לאזט זײ האבן שופרות און לײדיקע בעגלען מיט אינעװײניק.</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620"/>
            <a:ext cx="9144000" cy="5525852"/>
          </a:xfrm>
          <a:prstGeom prst="rect">
            <a:avLst/>
          </a:prstGeom>
        </p:spPr>
      </p:pic>
    </p:spTree>
    <p:extLst>
      <p:ext uri="{BB962C8B-B14F-4D97-AF65-F5344CB8AC3E}">
        <p14:creationId xmlns:p14="http://schemas.microsoft.com/office/powerpoint/2010/main" val="229540070"/>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9366" y="5517233"/>
            <a:ext cx="9054634"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yi" altLang="ko-KR" sz="2800">
                <a:solidFill>
                  <a:schemeClr val="tx1">
                    <a:lumMod val="65000"/>
                    <a:lumOff val="35000"/>
                  </a:schemeClr>
                </a:solidFill>
              </a:rPr>
              <a:t>ביינאכט האבן גדעון מיט זיינע 300 מאן דורכגעפירט דעם פלאן וואס גאט האט זיי געגעבן. זיי האבן געוואונען די מלחמה קעגן די מדיינים.</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9127908" cy="5517232"/>
          </a:xfrm>
          <a:prstGeom prst="rect">
            <a:avLst/>
          </a:prstGeom>
        </p:spPr>
      </p:pic>
    </p:spTree>
    <p:extLst>
      <p:ext uri="{BB962C8B-B14F-4D97-AF65-F5344CB8AC3E}">
        <p14:creationId xmlns:p14="http://schemas.microsoft.com/office/powerpoint/2010/main" val="2468589428"/>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yi" altLang="ko-KR" sz="4000">
                <a:solidFill>
                  <a:srgbClr val="FF0000"/>
                </a:solidFill>
              </a:rPr>
              <a:t>הייַנט ס לעקציע</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33499"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07704" y="4981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720840"/>
            <a:ext cx="8208912" cy="34163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yi" altLang="ko-KR" sz="3600">
                <a:solidFill>
                  <a:schemeClr val="tx1">
                    <a:lumMod val="65000"/>
                    <a:lumOff val="35000"/>
                  </a:schemeClr>
                </a:solidFill>
              </a:rPr>
              <a:t>גדעאָן און זיין 300 מענטשן וואַן די מלחמה קעגן סך מדיאַניטעס בלויז דורך פאָלגן גאָט 'ס סדר.</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yi" altLang="ko-KR" sz="3600">
                <a:solidFill>
                  <a:schemeClr val="tx1">
                    <a:lumMod val="65000"/>
                    <a:lumOff val="35000"/>
                  </a:schemeClr>
                </a:solidFill>
              </a:rPr>
              <a:t>דער סוד צו געווינען אין מיין לעבן איז צו פאָלגן גאָט.</a:t>
            </a:r>
          </a:p>
        </p:txBody>
      </p:sp>
    </p:spTree>
    <p:extLst>
      <p:ext uri="{BB962C8B-B14F-4D97-AF65-F5344CB8AC3E}">
        <p14:creationId xmlns:p14="http://schemas.microsoft.com/office/powerpoint/2010/main" val="536701840"/>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2738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yi" altLang="ko-KR" sz="3200"/>
              <a:t>גאָט?</a:t>
            </a:r>
            <a:r xmlns:a="http://schemas.openxmlformats.org/drawingml/2006/main">
              <a:rPr lang="yi"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yi" altLang="ko-KR" sz="3600">
                <a:solidFill>
                  <a:srgbClr val="C00000"/>
                </a:solidFill>
              </a:rPr>
              <a:t>גאָט..</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75432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yi" altLang="ko-KR" sz="3600">
                <a:solidFill>
                  <a:schemeClr val="tx1">
                    <a:lumMod val="65000"/>
                    <a:lumOff val="35000"/>
                  </a:schemeClr>
                </a:solidFill>
              </a:rPr>
              <a:t>ער איז דער אלמעכטיקער גאָט וואס קענען באַזיגן סך פייַנט פאָרסעס מיט בלויז 300 מענטשן.</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543658300"/>
      </p:ext>
    </p:extLst>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yi" altLang="ko-KR" sz="4000">
                <a:solidFill>
                  <a:srgbClr val="FF0000"/>
                </a:solidFill>
              </a:rPr>
              <a:t>הייַנט ס קוויז</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20560" y="51182"/>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835696" y="80629"/>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yi" altLang="ko-KR" sz="3600">
                <a:solidFill>
                  <a:schemeClr val="tx1">
                    <a:lumMod val="65000"/>
                    <a:lumOff val="35000"/>
                  </a:schemeClr>
                </a:solidFill>
              </a:rPr>
              <a:t>וואָס איז נישט געניצט פֿאַר גדעאָן און זיין 300 מענטשן צו באַזיגן זייער פייַנט?</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yi" altLang="en-US" sz="2800">
                <a:solidFill>
                  <a:schemeClr val="tx1">
                    <a:lumMod val="65000"/>
                    <a:lumOff val="35000"/>
                  </a:schemeClr>
                </a:solidFill>
              </a:rPr>
              <a:t>① </a:t>
            </a:r>
            <a:r xmlns:a="http://schemas.openxmlformats.org/drawingml/2006/main">
              <a:rPr lang="yi" altLang="ko-KR" sz="2800">
                <a:solidFill>
                  <a:schemeClr val="tx1">
                    <a:lumMod val="65000"/>
                    <a:lumOff val="35000"/>
                  </a:schemeClr>
                </a:solidFill>
              </a:rPr>
              <a:t>דזשאַרז</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yi" altLang="en-US" sz="2800">
                <a:solidFill>
                  <a:schemeClr val="tx1">
                    <a:lumMod val="65000"/>
                    <a:lumOff val="35000"/>
                  </a:schemeClr>
                </a:solidFill>
              </a:rPr>
              <a:t>② </a:t>
            </a:r>
            <a:r xmlns:a="http://schemas.openxmlformats.org/drawingml/2006/main">
              <a:rPr lang="yi" altLang="ko-KR" sz="2800">
                <a:solidFill>
                  <a:schemeClr val="tx1">
                    <a:lumMod val="65000"/>
                    <a:lumOff val="35000"/>
                  </a:schemeClr>
                </a:solidFill>
              </a:rPr>
              <a:t>שווערדן</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08817"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yi" altLang="en-US" sz="2800">
                <a:solidFill>
                  <a:schemeClr val="tx1">
                    <a:lumMod val="65000"/>
                    <a:lumOff val="35000"/>
                  </a:schemeClr>
                </a:solidFill>
              </a:rPr>
              <a:t>③ </a:t>
            </a:r>
            <a:r xmlns:a="http://schemas.openxmlformats.org/drawingml/2006/main">
              <a:rPr lang="yi" altLang="ko-KR" sz="2800">
                <a:solidFill>
                  <a:schemeClr val="tx1">
                    <a:lumMod val="65000"/>
                    <a:lumOff val="35000"/>
                  </a:schemeClr>
                </a:solidFill>
              </a:rPr>
              <a:t>טאָרטשיז</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16842"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yi" altLang="en-US" sz="2800">
                <a:solidFill>
                  <a:schemeClr val="tx1">
                    <a:lumMod val="65000"/>
                    <a:lumOff val="35000"/>
                  </a:schemeClr>
                </a:solidFill>
              </a:rPr>
              <a:t>④ </a:t>
            </a:r>
            <a:r xmlns:a="http://schemas.openxmlformats.org/drawingml/2006/main">
              <a:rPr lang="yi" altLang="ko-KR" sz="2800">
                <a:solidFill>
                  <a:schemeClr val="tx1">
                    <a:lumMod val="65000"/>
                    <a:lumOff val="35000"/>
                  </a:schemeClr>
                </a:solidFill>
              </a:rPr>
              <a:t>טרומייטן</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3546870"/>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yi" altLang="en-US" sz="2800">
                <a:solidFill>
                  <a:srgbClr val="FF0000"/>
                </a:solidFill>
              </a:rPr>
              <a:t>② </a:t>
            </a:r>
            <a:r xmlns:a="http://schemas.openxmlformats.org/drawingml/2006/main">
              <a:rPr lang="yi" altLang="ko-KR" sz="2800">
                <a:solidFill>
                  <a:srgbClr val="FF0000"/>
                </a:solidFill>
              </a:rPr>
              <a:t>שווערדן</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136685943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yi" altLang="ko-KR" sz="4000">
                <a:solidFill>
                  <a:srgbClr val="FF0000"/>
                </a:solidFill>
              </a:rPr>
              <a:t>הייַנט ס וואָרט</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7621" y="65790"/>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129215"/>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3416320"/>
          </a:xfrm>
          <a:prstGeom prst="rect">
            <a:avLst/>
          </a:prstGeom>
          <a:noFill/>
        </p:spPr>
        <p:txBody>
          <a:bodyPr wrap="square" rtlCol="0">
            <a:spAutoFit/>
          </a:bodyPr>
          <a:lstStyle/>
          <a:p>
            <a:r xmlns:a="http://schemas.openxmlformats.org/drawingml/2006/main">
              <a:rPr lang="yi" altLang="ko-KR" sz="3600">
                <a:solidFill>
                  <a:schemeClr val="tx1">
                    <a:lumMod val="65000"/>
                    <a:lumOff val="35000"/>
                  </a:schemeClr>
                </a:solidFill>
              </a:rPr>
              <a:t>און גאָט האָט געזען אַז ער איז אַריבער צוקוקן, האָט גאָט צו אים גערופֿן</a:t>
            </a:r>
          </a:p>
          <a:p>
            <a:r xmlns:a="http://schemas.openxmlformats.org/drawingml/2006/main">
              <a:rPr lang="yi" altLang="ko-KR" sz="3600">
                <a:solidFill>
                  <a:schemeClr val="tx1">
                    <a:lumMod val="65000"/>
                    <a:lumOff val="35000"/>
                  </a:schemeClr>
                </a:solidFill>
              </a:rPr>
              <a:t>פון ין די קוסט,</a:t>
            </a:r>
          </a:p>
          <a:p>
            <a:r xmlns:a="http://schemas.openxmlformats.org/drawingml/2006/main">
              <a:rPr lang="yi" altLang="ko-KR" sz="3600">
                <a:solidFill>
                  <a:schemeClr val="tx1">
                    <a:lumMod val="65000"/>
                    <a:lumOff val="35000"/>
                  </a:schemeClr>
                </a:solidFill>
              </a:rPr>
              <a:t>"משה! משה!" האָט משה געזאָגט: אָט בין איך.</a:t>
            </a:r>
          </a:p>
          <a:p>
            <a:endParaRPr lang="en-US" altLang="ko-KR" sz="3600">
              <a:solidFill>
                <a:schemeClr val="tx1">
                  <a:lumMod val="65000"/>
                  <a:lumOff val="35000"/>
                </a:schemeClr>
              </a:solidFill>
            </a:endParaRPr>
          </a:p>
        </p:txBody>
      </p:sp>
      <p:sp>
        <p:nvSpPr>
          <p:cNvPr id="24" name="TextBox 23"/>
          <p:cNvSpPr txBox="1"/>
          <p:nvPr/>
        </p:nvSpPr>
        <p:spPr>
          <a:xfrm>
            <a:off x="4572000" y="5277887"/>
            <a:ext cx="3850654" cy="523220"/>
          </a:xfrm>
          <a:prstGeom prst="rect">
            <a:avLst/>
          </a:prstGeom>
          <a:noFill/>
        </p:spPr>
        <p:txBody>
          <a:bodyPr wrap="square" rtlCol="0">
            <a:spAutoFit/>
          </a:bodyPr>
          <a:lstStyle/>
          <a:p>
            <a:pPr xmlns:a="http://schemas.openxmlformats.org/drawingml/2006/main" algn="r"/>
            <a:r xmlns:a="http://schemas.openxmlformats.org/drawingml/2006/main">
              <a:rPr lang="yi" altLang="ko-KR" sz="2800">
                <a:solidFill>
                  <a:schemeClr val="tx1">
                    <a:lumMod val="65000"/>
                    <a:lumOff val="35000"/>
                  </a:schemeClr>
                </a:solidFill>
              </a:rPr>
              <a:t>עקסאָדוס</a:t>
            </a:r>
            <a:r xmlns:a="http://schemas.openxmlformats.org/drawingml/2006/main">
              <a:rPr lang="yi" altLang="en-US" sz="2800">
                <a:solidFill>
                  <a:schemeClr val="tx1">
                    <a:lumMod val="65000"/>
                    <a:lumOff val="35000"/>
                  </a:schemeClr>
                </a:solidFill>
              </a:rPr>
              <a:t> </a:t>
            </a:r>
            <a:r xmlns:a="http://schemas.openxmlformats.org/drawingml/2006/main">
              <a:rPr lang="yi" altLang="ko-KR" sz="2800">
                <a:solidFill>
                  <a:schemeClr val="tx1">
                    <a:lumMod val="65000"/>
                    <a:lumOff val="35000"/>
                  </a:schemeClr>
                </a:solidFill>
              </a:rPr>
              <a:t>3:4</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857418577"/>
      </p:ext>
    </p:extLst>
  </p:cSld>
  <p:clrMapOvr>
    <a:masterClrMapping/>
  </p:clrMapOvr>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yi" altLang="ko-KR" sz="4000">
                <a:solidFill>
                  <a:srgbClr val="FF0000"/>
                </a:solidFill>
              </a:rPr>
              <a:t>הייַנט ס</a:t>
            </a:r>
            <a:r xmlns:a="http://schemas.openxmlformats.org/drawingml/2006/main">
              <a:rPr lang="yi" altLang="en-US" sz="4000">
                <a:solidFill>
                  <a:srgbClr val="FF0000"/>
                </a:solidFill>
              </a:rPr>
              <a:t> </a:t>
            </a:r>
            <a:r xmlns:a="http://schemas.openxmlformats.org/drawingml/2006/main">
              <a:rPr lang="yi" altLang="ko-KR" sz="4000">
                <a:solidFill>
                  <a:srgbClr val="FF0000"/>
                </a:solidFill>
              </a:rPr>
              <a:t>וואָרט</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75823" y="2384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5225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175432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yi" altLang="ko-KR" sz="3600"/>
              <a:t>ווען דער מלאך פון גאָט האָט זיך באַוויזן צו גדעון, האָט ער געזאָגט: גאָט איז מיט דיר, גיביקער קריגער.</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yi" altLang="ko-KR" sz="2800">
                <a:solidFill>
                  <a:schemeClr val="tx1">
                    <a:lumMod val="65000"/>
                    <a:lumOff val="35000"/>
                  </a:schemeClr>
                </a:solidFill>
              </a:rPr>
              <a:t>ריכטער</a:t>
            </a:r>
            <a:r xmlns:a="http://schemas.openxmlformats.org/drawingml/2006/main">
              <a:rPr lang="yi" altLang="en-US" sz="2800">
                <a:solidFill>
                  <a:schemeClr val="tx1">
                    <a:lumMod val="65000"/>
                    <a:lumOff val="35000"/>
                  </a:schemeClr>
                </a:solidFill>
              </a:rPr>
              <a:t> </a:t>
            </a:r>
            <a:r xmlns:a="http://schemas.openxmlformats.org/drawingml/2006/main">
              <a:rPr lang="yi" altLang="ko-KR" sz="2800">
                <a:solidFill>
                  <a:schemeClr val="tx1">
                    <a:lumMod val="65000"/>
                    <a:lumOff val="35000"/>
                  </a:schemeClr>
                </a:solidFill>
              </a:rPr>
              <a:t>6:12</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496089226"/>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1" y="1412776"/>
            <a:ext cx="3514775" cy="369332"/>
          </a:xfrm>
          <a:prstGeom prst="rect">
            <a:avLst/>
          </a:prstGeom>
          <a:noFill/>
        </p:spPr>
        <p:txBody>
          <a:bodyPr wrap="square" rtlCol="0">
            <a:spAutoFit/>
          </a:bodyPr>
          <a:lstStyle/>
          <a:p>
            <a:r xmlns:a="http://schemas.openxmlformats.org/drawingml/2006/main">
              <a:rPr lang="yi" altLang="ko-KR" b="1">
                <a:solidFill>
                  <a:schemeClr val="tx1">
                    <a:lumMod val="50000"/>
                    <a:lumOff val="50000"/>
                  </a:schemeClr>
                </a:solidFill>
              </a:rPr>
              <a:t># 26 דאס וואָרט פון גאָט</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2105561"/>
            <a:ext cx="4032448" cy="1323439"/>
          </a:xfrm>
          <a:prstGeom prst="rect">
            <a:avLst/>
          </a:prstGeom>
          <a:noFill/>
        </p:spPr>
        <p:txBody>
          <a:bodyPr wrap="square" rtlCol="0">
            <a:spAutoFit/>
          </a:bodyPr>
          <a:lstStyle/>
          <a:p>
            <a:pPr xmlns:a="http://schemas.openxmlformats.org/drawingml/2006/main" algn="ctr"/>
            <a:r xmlns:a="http://schemas.openxmlformats.org/drawingml/2006/main">
              <a:rPr lang="yi" altLang="ko-KR" sz="4000"/>
              <a:t>שמשון, א שטארקער קריגער.</a:t>
            </a:r>
            <a:endParaRPr xmlns:a="http://schemas.openxmlformats.org/drawingml/2006/main" lang="ko-KR" altLang="en-US"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6" name="그림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11959" y="1337427"/>
            <a:ext cx="4918423" cy="4728061"/>
          </a:xfrm>
          <a:prstGeom prst="rect">
            <a:avLst/>
          </a:prstGeom>
        </p:spPr>
      </p:pic>
    </p:spTree>
    <p:extLst>
      <p:ext uri="{BB962C8B-B14F-4D97-AF65-F5344CB8AC3E}">
        <p14:creationId xmlns:p14="http://schemas.microsoft.com/office/powerpoint/2010/main" val="163178771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yi" altLang="ko-KR" sz="4000">
                <a:solidFill>
                  <a:srgbClr val="FF0000"/>
                </a:solidFill>
              </a:rPr>
              <a:t>הייַנט ס וואָרט</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200934"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07704" y="2384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1754326"/>
          </a:xfrm>
          <a:prstGeom prst="rect">
            <a:avLst/>
          </a:prstGeom>
          <a:noFill/>
        </p:spPr>
        <p:txBody>
          <a:bodyPr wrap="square" rtlCol="0">
            <a:spAutoFit/>
          </a:bodyPr>
          <a:lstStyle/>
          <a:p>
            <a:r xmlns:a="http://schemas.openxmlformats.org/drawingml/2006/main">
              <a:rPr lang="yi" altLang="ko-KR" sz="3600">
                <a:solidFill>
                  <a:schemeClr val="tx1">
                    <a:lumMod val="65000"/>
                    <a:lumOff val="35000"/>
                  </a:schemeClr>
                </a:solidFill>
              </a:rPr>
              <a:t>די פרוי האט געבוירן אַ יינגל און אים געהייסן שמשון. ער איז געוואקסן און גאָט האָט אים געבענטשט,</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p>
            <a:pPr xmlns:a="http://schemas.openxmlformats.org/drawingml/2006/main" algn="r"/>
            <a:r xmlns:a="http://schemas.openxmlformats.org/drawingml/2006/main">
              <a:rPr lang="yi" altLang="ko-KR" sz="2800">
                <a:solidFill>
                  <a:schemeClr val="tx1">
                    <a:lumMod val="65000"/>
                    <a:lumOff val="35000"/>
                  </a:schemeClr>
                </a:solidFill>
              </a:rPr>
              <a:t>ריכטער</a:t>
            </a:r>
            <a:r xmlns:a="http://schemas.openxmlformats.org/drawingml/2006/main">
              <a:rPr lang="yi" altLang="en-US" sz="2800">
                <a:solidFill>
                  <a:schemeClr val="tx1">
                    <a:lumMod val="65000"/>
                    <a:lumOff val="35000"/>
                  </a:schemeClr>
                </a:solidFill>
              </a:rPr>
              <a:t> </a:t>
            </a:r>
            <a:r xmlns:a="http://schemas.openxmlformats.org/drawingml/2006/main">
              <a:rPr lang="yi" altLang="ko-KR" sz="2800">
                <a:solidFill>
                  <a:schemeClr val="tx1">
                    <a:lumMod val="65000"/>
                    <a:lumOff val="35000"/>
                  </a:schemeClr>
                </a:solidFill>
              </a:rPr>
              <a:t>13:24</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514078161"/>
      </p:ext>
    </p:ext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861774"/>
          </a:xfrm>
          <a:prstGeom prst="rect">
            <a:avLst/>
          </a:prstGeom>
          <a:noFill/>
        </p:spPr>
        <p:txBody>
          <a:bodyPr wrap="square" rtlCol="0">
            <a:spAutoFit/>
          </a:bodyPr>
          <a:lstStyle/>
          <a:p>
            <a:r xmlns:a="http://schemas.openxmlformats.org/drawingml/2006/main">
              <a:rPr lang="yi" altLang="ko-KR" sz="2500">
                <a:solidFill>
                  <a:schemeClr val="tx1">
                    <a:lumMod val="65000"/>
                    <a:lumOff val="35000"/>
                  </a:schemeClr>
                </a:solidFill>
              </a:rPr>
              <a:t>צווישן די מנהיגי ישראל איז געווען אַ פירער מיטן נאָמען שמשון. ער איז געווען אַ מענטש צו זיין באַזונדער צו גאָט פון געבורט.</a:t>
            </a:r>
            <a:endParaRPr xmlns:a="http://schemas.openxmlformats.org/drawingml/2006/main" lang="ko-KR" altLang="en-US" sz="25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8685" y="0"/>
            <a:ext cx="8172400" cy="5777410"/>
          </a:xfrm>
          <a:prstGeom prst="rect">
            <a:avLst/>
          </a:prstGeom>
        </p:spPr>
      </p:pic>
    </p:spTree>
    <p:extLst>
      <p:ext uri="{BB962C8B-B14F-4D97-AF65-F5344CB8AC3E}">
        <p14:creationId xmlns:p14="http://schemas.microsoft.com/office/powerpoint/2010/main" val="2108602892"/>
      </p:ext>
    </p:extLst>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517232"/>
            <a:ext cx="8963222" cy="1200329"/>
          </a:xfrm>
          <a:prstGeom prst="rect">
            <a:avLst/>
          </a:prstGeom>
          <a:noFill/>
        </p:spPr>
        <p:txBody>
          <a:bodyPr wrap="square" rtlCol="0">
            <a:spAutoFit/>
          </a:bodyPr>
          <a:lstStyle/>
          <a:p>
            <a:r xmlns:a="http://schemas.openxmlformats.org/drawingml/2006/main">
              <a:rPr lang="yi" altLang="ko-KR" sz="2400">
                <a:solidFill>
                  <a:schemeClr val="tx1">
                    <a:lumMod val="65000"/>
                    <a:lumOff val="35000"/>
                  </a:schemeClr>
                </a:solidFill>
              </a:rPr>
              <a:t>שמשון איז געווען זייער א שטארקער קעמפער. פֿון װעגן שמשון האָבן די פּלשתּים און די אַנדערע לענדער, װאָס האָבן זײ געדריקט, נישט געקאָנט דריקן די ישׂראלים</a:t>
            </a:r>
            <a:r xmlns:a="http://schemas.openxmlformats.org/drawingml/2006/main">
              <a:rPr lang="yi" altLang="en-US" sz="2400">
                <a:solidFill>
                  <a:schemeClr val="tx1">
                    <a:lumMod val="65000"/>
                    <a:lumOff val="35000"/>
                  </a:schemeClr>
                </a:solidFill>
              </a:rPr>
              <a:t> </a:t>
            </a:r>
            <a:r xmlns:a="http://schemas.openxmlformats.org/drawingml/2006/main">
              <a:rPr lang="yi" altLang="ko-KR" sz="2400">
                <a:solidFill>
                  <a:schemeClr val="tx1">
                    <a:lumMod val="65000"/>
                    <a:lumOff val="35000"/>
                  </a:schemeClr>
                </a:solidFill>
              </a:rPr>
              <a:t>קיין מער.</a:t>
            </a:r>
            <a:endParaRPr xmlns:a="http://schemas.openxmlformats.org/drawingml/2006/main" lang="ko-KR" altLang="en-US" sz="24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9592" y="332656"/>
            <a:ext cx="7668344" cy="5040560"/>
          </a:xfrm>
          <a:prstGeom prst="rect">
            <a:avLst/>
          </a:prstGeom>
        </p:spPr>
      </p:pic>
    </p:spTree>
    <p:extLst>
      <p:ext uri="{BB962C8B-B14F-4D97-AF65-F5344CB8AC3E}">
        <p14:creationId xmlns:p14="http://schemas.microsoft.com/office/powerpoint/2010/main" val="3561453579"/>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910371"/>
            <a:ext cx="9054634" cy="830997"/>
          </a:xfrm>
          <a:prstGeom prst="rect">
            <a:avLst/>
          </a:prstGeom>
          <a:noFill/>
        </p:spPr>
        <p:txBody>
          <a:bodyPr wrap="square" rtlCol="0">
            <a:spAutoFit/>
          </a:bodyPr>
          <a:lstStyle/>
          <a:p>
            <a:r xmlns:a="http://schemas.openxmlformats.org/drawingml/2006/main">
              <a:rPr lang="yi" altLang="ko-KR" sz="2400">
                <a:solidFill>
                  <a:schemeClr val="tx1">
                    <a:lumMod val="65000"/>
                    <a:lumOff val="35000"/>
                  </a:schemeClr>
                </a:solidFill>
              </a:rPr>
              <a:t>זײ ן כוחו ת אי ז געקומע ן פו ן זײנ ע האר . אָבער, זיין האָר האט שוין שייווד דורך זיין פולד. אַזוי, ער פאַרפאַלן זיין מאַכט.</a:t>
            </a:r>
            <a:endParaRPr xmlns:a="http://schemas.openxmlformats.org/drawingml/2006/main" lang="ko-KR" altLang="en-US" sz="24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9144000" cy="5877272"/>
          </a:xfrm>
          <a:prstGeom prst="rect">
            <a:avLst/>
          </a:prstGeom>
        </p:spPr>
      </p:pic>
    </p:spTree>
    <p:extLst>
      <p:ext uri="{BB962C8B-B14F-4D97-AF65-F5344CB8AC3E}">
        <p14:creationId xmlns:p14="http://schemas.microsoft.com/office/powerpoint/2010/main" val="462600298"/>
      </p:ext>
    </p:extLst>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861774"/>
          </a:xfrm>
          <a:prstGeom prst="rect">
            <a:avLst/>
          </a:prstGeom>
          <a:noFill/>
        </p:spPr>
        <p:txBody>
          <a:bodyPr wrap="square" rtlCol="0">
            <a:spAutoFit/>
          </a:bodyPr>
          <a:lstStyle/>
          <a:p>
            <a:r xmlns:a="http://schemas.openxmlformats.org/drawingml/2006/main">
              <a:rPr lang="yi" altLang="ko-KR" sz="2500">
                <a:solidFill>
                  <a:schemeClr val="tx1">
                    <a:lumMod val="65000"/>
                    <a:lumOff val="35000"/>
                  </a:schemeClr>
                </a:solidFill>
              </a:rPr>
              <a:t>שמשון איז געכאפט געווארן און מען האט געלאכט פון שונא. ער האָט חרטה געהאַט, אַז ער האָט זיך נאַרן צוליב חוצפה.</a:t>
            </a:r>
            <a:endParaRPr xmlns:a="http://schemas.openxmlformats.org/drawingml/2006/main" lang="ko-KR" altLang="en-US" sz="25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64"/>
            <a:ext cx="9144000" cy="5732391"/>
          </a:xfrm>
          <a:prstGeom prst="rect">
            <a:avLst/>
          </a:prstGeom>
        </p:spPr>
      </p:pic>
    </p:spTree>
    <p:extLst>
      <p:ext uri="{BB962C8B-B14F-4D97-AF65-F5344CB8AC3E}">
        <p14:creationId xmlns:p14="http://schemas.microsoft.com/office/powerpoint/2010/main" val="435856728"/>
      </p:ext>
    </p:extLst>
  </p:cSld>
  <p:clrMapOvr>
    <a:masterClrMapping/>
  </p:clrMapOvr>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861774"/>
          </a:xfrm>
          <a:prstGeom prst="rect">
            <a:avLst/>
          </a:prstGeom>
          <a:noFill/>
        </p:spPr>
        <p:txBody>
          <a:bodyPr wrap="square" rtlCol="0">
            <a:spAutoFit/>
          </a:bodyPr>
          <a:lstStyle/>
          <a:p>
            <a:r xmlns:a="http://schemas.openxmlformats.org/drawingml/2006/main">
              <a:rPr lang="yi" altLang="ko-KR" sz="2500">
                <a:solidFill>
                  <a:schemeClr val="tx1">
                    <a:lumMod val="65000"/>
                    <a:lumOff val="35000"/>
                  </a:schemeClr>
                </a:solidFill>
              </a:rPr>
              <a:t>שמשון האט געבעטן צו גאט ער זאל אים נאכאמאל שטארקן. גאָט געענטפערט זיין תפילה און געגעבן אים מאַכט לעסאָף.</a:t>
            </a:r>
            <a:endParaRPr xmlns:a="http://schemas.openxmlformats.org/drawingml/2006/main" lang="ko-KR" altLang="en-US" sz="25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4411" y="188640"/>
            <a:ext cx="7812360" cy="5524571"/>
          </a:xfrm>
          <a:prstGeom prst="rect">
            <a:avLst/>
          </a:prstGeom>
        </p:spPr>
      </p:pic>
    </p:spTree>
    <p:extLst>
      <p:ext uri="{BB962C8B-B14F-4D97-AF65-F5344CB8AC3E}">
        <p14:creationId xmlns:p14="http://schemas.microsoft.com/office/powerpoint/2010/main" val="1931308658"/>
      </p:ext>
    </p:extLst>
  </p:cSld>
  <p:clrMapOvr>
    <a:masterClrMapping/>
  </p:clrMapOvr>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yi" altLang="ko-KR" sz="4000">
                <a:solidFill>
                  <a:srgbClr val="FF0000"/>
                </a:solidFill>
              </a:rPr>
              <a:t>הייַנט ס לעקציע</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96564" y="32925"/>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1015" y="91778"/>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268760"/>
            <a:ext cx="8208912" cy="5016758"/>
          </a:xfrm>
          <a:prstGeom prst="rect">
            <a:avLst/>
          </a:prstGeom>
          <a:noFill/>
        </p:spPr>
        <p:txBody>
          <a:bodyPr wrap="square" rtlCol="0">
            <a:spAutoFit/>
          </a:bodyPr>
          <a:lstStyle/>
          <a:p>
            <a:pPr xmlns:a="http://schemas.openxmlformats.org/drawingml/2006/main" algn="ctr"/>
            <a:r xmlns:a="http://schemas.openxmlformats.org/drawingml/2006/main">
              <a:rPr lang="yi" altLang="ko-KR" sz="3200">
                <a:solidFill>
                  <a:schemeClr val="tx1">
                    <a:lumMod val="65000"/>
                    <a:lumOff val="35000"/>
                  </a:schemeClr>
                </a:solidFill>
              </a:rPr>
              <a:t>שמשון איז געווען אַ מענטש וואָס איז געגעבן אַ ספּעציעל חן און רוף פון גאָט.</a:t>
            </a:r>
            <a:r xmlns:a="http://schemas.openxmlformats.org/drawingml/2006/main">
              <a:rPr lang="yi" altLang="en-US" sz="3200">
                <a:solidFill>
                  <a:schemeClr val="tx1">
                    <a:lumMod val="65000"/>
                    <a:lumOff val="35000"/>
                  </a:schemeClr>
                </a:solidFill>
              </a:rPr>
              <a:t> </a:t>
            </a:r>
            <a:endParaRPr xmlns:a="http://schemas.openxmlformats.org/drawingml/2006/main" lang="en-US" altLang="ko-KR" sz="3200">
              <a:solidFill>
                <a:schemeClr val="tx1">
                  <a:lumMod val="65000"/>
                  <a:lumOff val="35000"/>
                </a:schemeClr>
              </a:solidFill>
            </a:endParaRPr>
          </a:p>
          <a:p>
            <a:pPr xmlns:a="http://schemas.openxmlformats.org/drawingml/2006/main" algn="ctr"/>
            <a:r xmlns:a="http://schemas.openxmlformats.org/drawingml/2006/main">
              <a:rPr lang="yi" altLang="ko-KR" sz="3200">
                <a:solidFill>
                  <a:schemeClr val="tx1">
                    <a:lumMod val="65000"/>
                    <a:lumOff val="35000"/>
                  </a:schemeClr>
                </a:solidFill>
              </a:rPr>
              <a:t>אָבער, ווייַל פון זיין גאַדלעס,</a:t>
            </a:r>
          </a:p>
          <a:p>
            <a:pPr xmlns:a="http://schemas.openxmlformats.org/drawingml/2006/main" algn="ctr"/>
            <a:r xmlns:a="http://schemas.openxmlformats.org/drawingml/2006/main">
              <a:rPr lang="yi" altLang="ko-KR" sz="3200">
                <a:solidFill>
                  <a:schemeClr val="tx1">
                    <a:lumMod val="65000"/>
                    <a:lumOff val="35000"/>
                  </a:schemeClr>
                </a:solidFill>
              </a:rPr>
              <a:t>ער האט זײ אלע פארלוירן.</a:t>
            </a: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yi" altLang="ko-KR" sz="3200">
                <a:solidFill>
                  <a:schemeClr val="tx1">
                    <a:lumMod val="65000"/>
                    <a:lumOff val="35000"/>
                  </a:schemeClr>
                </a:solidFill>
              </a:rPr>
              <a:t>מיר זענען אויך גאָט 'ס באליבטע קינדער וואס האָבן באקומען גאָט 'ס חן און מיסיע.</a:t>
            </a:r>
            <a:r xmlns:a="http://schemas.openxmlformats.org/drawingml/2006/main">
              <a:rPr lang="yi" altLang="en-US" sz="3200">
                <a:solidFill>
                  <a:schemeClr val="tx1">
                    <a:lumMod val="65000"/>
                    <a:lumOff val="35000"/>
                  </a:schemeClr>
                </a:solidFill>
              </a:rPr>
              <a:t> </a:t>
            </a:r>
            <a:endParaRPr xmlns:a="http://schemas.openxmlformats.org/drawingml/2006/main" lang="en-US" altLang="ko-KR" sz="3200">
              <a:solidFill>
                <a:schemeClr val="tx1">
                  <a:lumMod val="65000"/>
                  <a:lumOff val="35000"/>
                </a:schemeClr>
              </a:solidFill>
            </a:endParaRP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yi" altLang="ko-KR" sz="3200">
                <a:solidFill>
                  <a:schemeClr val="tx1">
                    <a:lumMod val="65000"/>
                    <a:lumOff val="35000"/>
                  </a:schemeClr>
                </a:solidFill>
              </a:rPr>
              <a:t>דעריבער, מיר האָבן צו אַניוועסדיק פֿאַר די וואָרט פון גאָט.</a:t>
            </a:r>
          </a:p>
        </p:txBody>
      </p:sp>
    </p:spTree>
    <p:extLst>
      <p:ext uri="{BB962C8B-B14F-4D97-AF65-F5344CB8AC3E}">
        <p14:creationId xmlns:p14="http://schemas.microsoft.com/office/powerpoint/2010/main" val="4105314080"/>
      </p:ext>
    </p:extLst>
  </p:cSld>
  <p:clrMapOvr>
    <a:masterClrMapping/>
  </p:clrMapOvr>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473196" y="296686"/>
            <a:ext cx="4053592" cy="584775"/>
          </a:xfrm>
          <a:prstGeom prst="rect">
            <a:avLst/>
          </a:prstGeom>
          <a:noFill/>
        </p:spPr>
        <p:txBody>
          <a:bodyPr wrap="square" rtlCol="0">
            <a:spAutoFit/>
          </a:bodyPr>
          <a:lstStyle/>
          <a:p>
            <a:pPr xmlns:a="http://schemas.openxmlformats.org/drawingml/2006/main" algn="ctr"/>
            <a:r xmlns:a="http://schemas.openxmlformats.org/drawingml/2006/main">
              <a:rPr lang="yi" altLang="ko-KR" sz="3200"/>
              <a:t>גאָט?</a:t>
            </a:r>
            <a:r xmlns:a="http://schemas.openxmlformats.org/drawingml/2006/main">
              <a:rPr lang="yi"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p>
            <a:r xmlns:a="http://schemas.openxmlformats.org/drawingml/2006/main">
              <a:rPr lang="yi" altLang="ko-KR" sz="3600">
                <a:solidFill>
                  <a:srgbClr val="C00000"/>
                </a:solidFill>
              </a:rPr>
              <a:t>גאָט..</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200329"/>
          </a:xfrm>
          <a:prstGeom prst="rect">
            <a:avLst/>
          </a:prstGeom>
          <a:noFill/>
        </p:spPr>
        <p:txBody>
          <a:bodyPr wrap="square" rtlCol="0">
            <a:spAutoFit/>
          </a:bodyPr>
          <a:lstStyle/>
          <a:p>
            <a:r xmlns:a="http://schemas.openxmlformats.org/drawingml/2006/main">
              <a:rPr lang="yi" altLang="ko-KR" sz="3600">
                <a:solidFill>
                  <a:schemeClr val="tx1">
                    <a:lumMod val="65000"/>
                    <a:lumOff val="35000"/>
                  </a:schemeClr>
                </a:solidFill>
              </a:rPr>
              <a:t>גאָט ליסאַנז צו און ענטפֿערס אונדזער ערנסט און אמת תפילות</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4235703788"/>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130336" y="1916832"/>
            <a:ext cx="5044008" cy="406994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79512" y="1400842"/>
            <a:ext cx="3129802"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yi" altLang="ko-KR" b="1">
                <a:solidFill>
                  <a:schemeClr val="tx1">
                    <a:lumMod val="50000"/>
                    <a:lumOff val="50000"/>
                  </a:schemeClr>
                </a:solidFill>
              </a:rPr>
              <a:t>ניין.</a:t>
            </a:r>
            <a:r xmlns:a="http://schemas.openxmlformats.org/drawingml/2006/main">
              <a:rPr lang="yi" altLang="en-US" b="1">
                <a:solidFill>
                  <a:schemeClr val="tx1">
                    <a:lumMod val="50000"/>
                    <a:lumOff val="50000"/>
                  </a:schemeClr>
                </a:solidFill>
              </a:rPr>
              <a:t> </a:t>
            </a:r>
            <a:r xmlns:a="http://schemas.openxmlformats.org/drawingml/2006/main">
              <a:rPr lang="yi" altLang="ko-KR" b="1">
                <a:solidFill>
                  <a:schemeClr val="tx1">
                    <a:lumMod val="50000"/>
                    <a:lumOff val="50000"/>
                  </a:schemeClr>
                </a:solidFill>
              </a:rPr>
              <a:t>17</a:t>
            </a:r>
            <a:r xmlns:a="http://schemas.openxmlformats.org/drawingml/2006/main">
              <a:rPr lang="yi" altLang="en-US" b="1">
                <a:solidFill>
                  <a:schemeClr val="tx1">
                    <a:lumMod val="50000"/>
                    <a:lumOff val="50000"/>
                  </a:schemeClr>
                </a:solidFill>
              </a:rPr>
              <a:t> </a:t>
            </a:r>
            <a:r xmlns:a="http://schemas.openxmlformats.org/drawingml/2006/main">
              <a:rPr lang="yi" altLang="ko-KR" b="1">
                <a:solidFill>
                  <a:schemeClr val="tx1">
                    <a:lumMod val="50000"/>
                    <a:lumOff val="50000"/>
                  </a:schemeClr>
                </a:solidFill>
              </a:rPr>
              <a:t>די</a:t>
            </a:r>
            <a:r xmlns:a="http://schemas.openxmlformats.org/drawingml/2006/main">
              <a:rPr lang="yi" altLang="en-US" b="1">
                <a:solidFill>
                  <a:schemeClr val="tx1">
                    <a:lumMod val="50000"/>
                    <a:lumOff val="50000"/>
                  </a:schemeClr>
                </a:solidFill>
              </a:rPr>
              <a:t> </a:t>
            </a:r>
            <a:r xmlns:a="http://schemas.openxmlformats.org/drawingml/2006/main">
              <a:rPr lang="yi" altLang="ko-KR" b="1">
                <a:solidFill>
                  <a:schemeClr val="tx1">
                    <a:lumMod val="50000"/>
                    <a:lumOff val="50000"/>
                  </a:schemeClr>
                </a:solidFill>
              </a:rPr>
              <a:t>וואָרט</a:t>
            </a:r>
            <a:r xmlns:a="http://schemas.openxmlformats.org/drawingml/2006/main">
              <a:rPr lang="yi" altLang="en-US" b="1">
                <a:solidFill>
                  <a:schemeClr val="tx1">
                    <a:lumMod val="50000"/>
                    <a:lumOff val="50000"/>
                  </a:schemeClr>
                </a:solidFill>
              </a:rPr>
              <a:t> </a:t>
            </a:r>
            <a:r xmlns:a="http://schemas.openxmlformats.org/drawingml/2006/main">
              <a:rPr lang="yi" altLang="ko-KR" b="1">
                <a:solidFill>
                  <a:schemeClr val="tx1">
                    <a:lumMod val="50000"/>
                    <a:lumOff val="50000"/>
                  </a:schemeClr>
                </a:solidFill>
              </a:rPr>
              <a:t>פון</a:t>
            </a:r>
            <a:r xmlns:a="http://schemas.openxmlformats.org/drawingml/2006/main">
              <a:rPr lang="yi" altLang="en-US" b="1">
                <a:solidFill>
                  <a:schemeClr val="tx1">
                    <a:lumMod val="50000"/>
                    <a:lumOff val="50000"/>
                  </a:schemeClr>
                </a:solidFill>
              </a:rPr>
              <a:t> </a:t>
            </a:r>
            <a:r xmlns:a="http://schemas.openxmlformats.org/drawingml/2006/main">
              <a:rPr lang="yi" altLang="ko-KR" b="1">
                <a:solidFill>
                  <a:schemeClr val="tx1">
                    <a:lumMod val="50000"/>
                    <a:lumOff val="50000"/>
                  </a:schemeClr>
                </a:solidFill>
              </a:rPr>
              <a:t>גאָט</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3931114" cy="76944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yi" altLang="ko-KR" sz="4400"/>
              <a:t>צען דיזאַסטערז</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Tree>
    <p:extLst>
      <p:ext uri="{BB962C8B-B14F-4D97-AF65-F5344CB8AC3E}">
        <p14:creationId xmlns:p14="http://schemas.microsoft.com/office/powerpoint/2010/main" val="46326207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p>
            <a:pPr xmlns:a="http://schemas.openxmlformats.org/drawingml/2006/main" algn="ctr"/>
            <a:r xmlns:a="http://schemas.openxmlformats.org/drawingml/2006/main">
              <a:rPr lang="yi" altLang="ko-KR" sz="4000">
                <a:solidFill>
                  <a:srgbClr val="FF0000"/>
                </a:solidFill>
              </a:rPr>
              <a:t>הייַנט ס קוויז</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42646" y="81088"/>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76868" y="3176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646331"/>
          </a:xfrm>
          <a:prstGeom prst="rect">
            <a:avLst/>
          </a:prstGeom>
          <a:noFill/>
        </p:spPr>
        <p:txBody>
          <a:bodyPr wrap="square" rtlCol="0">
            <a:spAutoFit/>
          </a:bodyPr>
          <a:lstStyle/>
          <a:p>
            <a:r xmlns:a="http://schemas.openxmlformats.org/drawingml/2006/main">
              <a:rPr lang="yi" altLang="ko-KR" sz="3600">
                <a:solidFill>
                  <a:schemeClr val="tx1">
                    <a:lumMod val="65000"/>
                    <a:lumOff val="35000"/>
                  </a:schemeClr>
                </a:solidFill>
              </a:rPr>
              <a:t>פֿון וואַנען איז געקומען די מאַכט פון שמשון?</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44226" y="2697896"/>
            <a:ext cx="8424936" cy="523220"/>
          </a:xfrm>
          <a:prstGeom prst="rect">
            <a:avLst/>
          </a:prstGeom>
          <a:noFill/>
        </p:spPr>
        <p:txBody>
          <a:bodyPr wrap="square" rtlCol="0">
            <a:spAutoFit/>
          </a:bodyPr>
          <a:lstStyle/>
          <a:p>
            <a:r xmlns:a="http://schemas.openxmlformats.org/drawingml/2006/main">
              <a:rPr lang="yi" altLang="en-US" sz="2800">
                <a:solidFill>
                  <a:schemeClr val="tx1">
                    <a:lumMod val="65000"/>
                    <a:lumOff val="35000"/>
                  </a:schemeClr>
                </a:solidFill>
              </a:rPr>
              <a:t>① </a:t>
            </a:r>
            <a:r xmlns:a="http://schemas.openxmlformats.org/drawingml/2006/main">
              <a:rPr lang="yi" altLang="ko-KR" sz="2800">
                <a:solidFill>
                  <a:schemeClr val="tx1">
                    <a:lumMod val="65000"/>
                    <a:lumOff val="35000"/>
                  </a:schemeClr>
                </a:solidFill>
              </a:rPr>
              <a:t>האָר</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p>
            <a:r xmlns:a="http://schemas.openxmlformats.org/drawingml/2006/main">
              <a:rPr lang="yi" altLang="en-US" sz="2800">
                <a:solidFill>
                  <a:schemeClr val="tx1">
                    <a:lumMod val="65000"/>
                    <a:lumOff val="35000"/>
                  </a:schemeClr>
                </a:solidFill>
              </a:rPr>
              <a:t>② </a:t>
            </a:r>
            <a:r xmlns:a="http://schemas.openxmlformats.org/drawingml/2006/main">
              <a:rPr lang="yi" altLang="ko-KR" sz="2800">
                <a:solidFill>
                  <a:schemeClr val="tx1">
                    <a:lumMod val="65000"/>
                    <a:lumOff val="35000"/>
                  </a:schemeClr>
                </a:solidFill>
              </a:rPr>
              <a:t>אָרעם</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p>
            <a:r xmlns:a="http://schemas.openxmlformats.org/drawingml/2006/main">
              <a:rPr lang="yi" altLang="en-US" sz="2800">
                <a:solidFill>
                  <a:schemeClr val="tx1">
                    <a:lumMod val="65000"/>
                    <a:lumOff val="35000"/>
                  </a:schemeClr>
                </a:solidFill>
              </a:rPr>
              <a:t>③ </a:t>
            </a:r>
            <a:r xmlns:a="http://schemas.openxmlformats.org/drawingml/2006/main">
              <a:rPr lang="yi" altLang="ko-KR" sz="2800">
                <a:solidFill>
                  <a:schemeClr val="tx1">
                    <a:lumMod val="65000"/>
                    <a:lumOff val="35000"/>
                  </a:schemeClr>
                </a:solidFill>
              </a:rPr>
              <a:t>פוס</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p>
            <a:r xmlns:a="http://schemas.openxmlformats.org/drawingml/2006/main">
              <a:rPr lang="yi" altLang="en-US" sz="2800">
                <a:solidFill>
                  <a:schemeClr val="tx1">
                    <a:lumMod val="65000"/>
                    <a:lumOff val="35000"/>
                  </a:schemeClr>
                </a:solidFill>
              </a:rPr>
              <a:t>④ </a:t>
            </a:r>
            <a:r xmlns:a="http://schemas.openxmlformats.org/drawingml/2006/main">
              <a:rPr lang="yi" altLang="ko-KR" sz="2800">
                <a:solidFill>
                  <a:schemeClr val="tx1">
                    <a:lumMod val="65000"/>
                    <a:lumOff val="35000"/>
                  </a:schemeClr>
                </a:solidFill>
              </a:rPr>
              <a:t>אויג</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44226" y="2697896"/>
            <a:ext cx="8712968" cy="523220"/>
          </a:xfrm>
          <a:prstGeom prst="rect">
            <a:avLst/>
          </a:prstGeom>
          <a:noFill/>
        </p:spPr>
        <p:txBody>
          <a:bodyPr wrap="square" rtlCol="0">
            <a:spAutoFit/>
          </a:bodyPr>
          <a:lstStyle/>
          <a:p>
            <a:r xmlns:a="http://schemas.openxmlformats.org/drawingml/2006/main">
              <a:rPr lang="yi" altLang="en-US" sz="2800">
                <a:solidFill>
                  <a:srgbClr val="FF0000"/>
                </a:solidFill>
              </a:rPr>
              <a:t>① </a:t>
            </a:r>
            <a:r xmlns:a="http://schemas.openxmlformats.org/drawingml/2006/main">
              <a:rPr lang="yi" altLang="ko-KR" sz="2800">
                <a:solidFill>
                  <a:srgbClr val="FF0000"/>
                </a:solidFill>
              </a:rPr>
              <a:t>האָר</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400924214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yi" altLang="ko-KR" sz="4000">
                <a:solidFill>
                  <a:srgbClr val="FF0000"/>
                </a:solidFill>
              </a:rPr>
              <a:t>הייַנט ס וואָרט</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200934"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07704" y="2384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1754326"/>
          </a:xfrm>
          <a:prstGeom prst="rect">
            <a:avLst/>
          </a:prstGeom>
          <a:noFill/>
        </p:spPr>
        <p:txBody>
          <a:bodyPr wrap="square" rtlCol="0">
            <a:spAutoFit/>
          </a:bodyPr>
          <a:lstStyle/>
          <a:p>
            <a:r xmlns:a="http://schemas.openxmlformats.org/drawingml/2006/main">
              <a:rPr lang="yi" altLang="ko-KR" sz="3600">
                <a:solidFill>
                  <a:schemeClr val="tx1">
                    <a:lumMod val="65000"/>
                    <a:lumOff val="35000"/>
                  </a:schemeClr>
                </a:solidFill>
              </a:rPr>
              <a:t>די פרוי האט געבוירן אַ יינגל און אים געהייסן שמשון. ער איז געוואקסן און גאָט האָט אים געבענטשט,</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p>
            <a:pPr xmlns:a="http://schemas.openxmlformats.org/drawingml/2006/main" algn="r"/>
            <a:r xmlns:a="http://schemas.openxmlformats.org/drawingml/2006/main">
              <a:rPr lang="yi" altLang="ko-KR" sz="2800">
                <a:solidFill>
                  <a:schemeClr val="tx1">
                    <a:lumMod val="65000"/>
                    <a:lumOff val="35000"/>
                  </a:schemeClr>
                </a:solidFill>
              </a:rPr>
              <a:t>ריכטער</a:t>
            </a:r>
            <a:r xmlns:a="http://schemas.openxmlformats.org/drawingml/2006/main">
              <a:rPr lang="yi" altLang="en-US" sz="2800">
                <a:solidFill>
                  <a:schemeClr val="tx1">
                    <a:lumMod val="65000"/>
                    <a:lumOff val="35000"/>
                  </a:schemeClr>
                </a:solidFill>
              </a:rPr>
              <a:t> </a:t>
            </a:r>
            <a:r xmlns:a="http://schemas.openxmlformats.org/drawingml/2006/main">
              <a:rPr lang="yi" altLang="ko-KR" sz="2800">
                <a:solidFill>
                  <a:schemeClr val="tx1">
                    <a:lumMod val="65000"/>
                    <a:lumOff val="35000"/>
                  </a:schemeClr>
                </a:solidFill>
              </a:rPr>
              <a:t>13:24</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717582159"/>
      </p:ext>
    </p:extLst>
  </p:cSld>
  <p:clrMapOvr>
    <a:masterClrMapping/>
  </p:clrMapOvr>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yi" altLang="ko-KR" b="1">
                <a:solidFill>
                  <a:schemeClr val="tx1">
                    <a:lumMod val="50000"/>
                    <a:lumOff val="50000"/>
                  </a:schemeClr>
                </a:solidFill>
              </a:rPr>
              <a:t># 27 דאס וואָרט פון גאָט</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7186" y="1916832"/>
            <a:ext cx="3931114" cy="175432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yi" altLang="ko-KR" sz="3600"/>
              <a:t>רות, א פרוי פון איידעלע כאַראַקטער</a:t>
            </a:r>
            <a:endParaRPr xmlns:a="http://schemas.openxmlformats.org/drawingml/2006/main" lang="ko-KR" altLang="en-US" sz="36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pic>
        <p:nvPicPr>
          <p:cNvPr id="6" name="그림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73016" y="1962126"/>
            <a:ext cx="5364088" cy="3793388"/>
          </a:xfrm>
          <a:prstGeom prst="rect">
            <a:avLst/>
          </a:prstGeom>
        </p:spPr>
      </p:pic>
    </p:spTree>
    <p:extLst>
      <p:ext uri="{BB962C8B-B14F-4D97-AF65-F5344CB8AC3E}">
        <p14:creationId xmlns:p14="http://schemas.microsoft.com/office/powerpoint/2010/main" val="235889100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yi" altLang="ko-KR" sz="4000">
                <a:solidFill>
                  <a:srgbClr val="FF0000"/>
                </a:solidFill>
              </a:rPr>
              <a:t>הייַנט ס וואָרט</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20560"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631435"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2364505"/>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yi" altLang="ko-KR" sz="3600">
                <a:solidFill>
                  <a:schemeClr val="bg1">
                    <a:lumMod val="50000"/>
                  </a:schemeClr>
                </a:solidFill>
              </a:rPr>
              <a:t>דײַן פֿאָלק װעט זײַן מײַן פֿאָלק, און דײַן גאָט מײַן גאָט.</a:t>
            </a:r>
            <a:endParaRPr xmlns:a="http://schemas.openxmlformats.org/drawingml/2006/main" lang="ko-KR" altLang="en-US" sz="3600">
              <a:solidFill>
                <a:schemeClr val="bg1">
                  <a:lumMod val="50000"/>
                </a:schemeClr>
              </a:solidFill>
            </a:endParaRPr>
          </a:p>
        </p:txBody>
      </p:sp>
      <p:sp>
        <p:nvSpPr>
          <p:cNvPr id="24" name="TextBox 23"/>
          <p:cNvSpPr txBox="1"/>
          <p:nvPr/>
        </p:nvSpPr>
        <p:spPr>
          <a:xfrm>
            <a:off x="4952296" y="5171139"/>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yi" altLang="ko-KR" sz="2800">
                <a:solidFill>
                  <a:schemeClr val="tx1">
                    <a:lumMod val="65000"/>
                    <a:lumOff val="35000"/>
                  </a:schemeClr>
                </a:solidFill>
              </a:rPr>
              <a:t>רות</a:t>
            </a:r>
            <a:r xmlns:a="http://schemas.openxmlformats.org/drawingml/2006/main">
              <a:rPr lang="yi" altLang="en-US" sz="2800">
                <a:solidFill>
                  <a:schemeClr val="tx1">
                    <a:lumMod val="65000"/>
                    <a:lumOff val="35000"/>
                  </a:schemeClr>
                </a:solidFill>
              </a:rPr>
              <a:t> </a:t>
            </a:r>
            <a:r xmlns:a="http://schemas.openxmlformats.org/drawingml/2006/main">
              <a:rPr lang="yi" altLang="ko-KR" sz="2800">
                <a:solidFill>
                  <a:schemeClr val="tx1">
                    <a:lumMod val="65000"/>
                    <a:lumOff val="35000"/>
                  </a:schemeClr>
                </a:solidFill>
              </a:rPr>
              <a:t>1:16</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180877838"/>
      </p:ext>
    </p:extLst>
  </p:cSld>
  <p:clrMapOvr>
    <a:masterClrMapping/>
  </p:clrMapOvr>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498117"/>
            <a:ext cx="8963222"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yi" altLang="ko-KR" sz="2800">
                <a:solidFill>
                  <a:schemeClr val="tx1">
                    <a:lumMod val="65000"/>
                    <a:lumOff val="35000"/>
                  </a:schemeClr>
                </a:solidFill>
              </a:rPr>
              <a:t>א אידישע פרוי, נעמי האט געהאט צוויי זין וואס האבן חתונה געהאט מיט גויים. אָבער, איר צוויי זין זענען געשטארבן. אזו י אי ז ז י געבליב ן מי ט איר ע צװ ײ אלמנה .</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941"/>
            <a:ext cx="9144000" cy="5432283"/>
          </a:xfrm>
          <a:prstGeom prst="rect">
            <a:avLst/>
          </a:prstGeom>
        </p:spPr>
      </p:pic>
    </p:spTree>
    <p:extLst>
      <p:ext uri="{BB962C8B-B14F-4D97-AF65-F5344CB8AC3E}">
        <p14:creationId xmlns:p14="http://schemas.microsoft.com/office/powerpoint/2010/main" val="1052412306"/>
      </p:ext>
    </p:extLst>
  </p:cSld>
  <p:clrMapOvr>
    <a:masterClrMapping/>
  </p:clrMapOvr>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8" y="4509120"/>
            <a:ext cx="8963222" cy="224676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yi" altLang="ko-KR" sz="2800">
                <a:solidFill>
                  <a:schemeClr val="tx1">
                    <a:lumMod val="65000"/>
                    <a:lumOff val="35000"/>
                  </a:schemeClr>
                </a:solidFill>
              </a:rPr>
              <a:t>נעמי האָט באַשלאָסן זיך אומקערן צו איר היים אין יהודה. זי האט געזאגט צו אירע צװײ טעכטער, זי זאל זיך אומקערן אהײם. אָבער, איר צווייטע שוואָגער איז נישט צוריקגעגאַנגען אין איר היימשטאָט, נאָר נאָכגעפאָלגט איר שוואָגער צו וואוינען אין יהודה.</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941"/>
            <a:ext cx="9143999" cy="4352163"/>
          </a:xfrm>
          <a:prstGeom prst="rect">
            <a:avLst/>
          </a:prstGeom>
        </p:spPr>
      </p:pic>
    </p:spTree>
    <p:extLst>
      <p:ext uri="{BB962C8B-B14F-4D97-AF65-F5344CB8AC3E}">
        <p14:creationId xmlns:p14="http://schemas.microsoft.com/office/powerpoint/2010/main" val="2678191933"/>
      </p:ext>
    </p:extLst>
  </p:cSld>
  <p:clrMapOvr>
    <a:masterClrMapping/>
  </p:clrMapOvr>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478649"/>
            <a:ext cx="8963222"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yi" altLang="ko-KR" sz="2800">
                <a:solidFill>
                  <a:schemeClr val="tx1">
                    <a:lumMod val="65000"/>
                    <a:lumOff val="35000"/>
                  </a:schemeClr>
                </a:solidFill>
              </a:rPr>
              <a:t>רות האט געמוזט אויפנעמען די איבעריקע תבואה צו לעבן מיט נעמי, װײל זי האט נישט געהאט קײן מאן צו פירן א הויזגעזינד.</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445224"/>
          </a:xfrm>
          <a:prstGeom prst="rect">
            <a:avLst/>
          </a:prstGeom>
        </p:spPr>
      </p:pic>
    </p:spTree>
    <p:extLst>
      <p:ext uri="{BB962C8B-B14F-4D97-AF65-F5344CB8AC3E}">
        <p14:creationId xmlns:p14="http://schemas.microsoft.com/office/powerpoint/2010/main" val="1527891339"/>
      </p:ext>
    </p:extLst>
  </p:cSld>
  <p:clrMapOvr>
    <a:masterClrMapping/>
  </p:clrMapOvr>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9366" y="5473005"/>
            <a:ext cx="9054634"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yi" altLang="ko-KR" sz="2800">
                <a:solidFill>
                  <a:schemeClr val="tx1">
                    <a:lumMod val="65000"/>
                    <a:lumOff val="35000"/>
                  </a:schemeClr>
                </a:solidFill>
              </a:rPr>
              <a:t>ז י הא ט געטראפ ן ד י איבערגעבליבענ ע תבוא ן אי ן פעל ד פו ן בועז ן . בעז האט געמײנט אז זי איז אן אײדעלע פרוי און ער האט חתונה געהאט מיט רות.</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27908" cy="5301208"/>
          </a:xfrm>
          <a:prstGeom prst="rect">
            <a:avLst/>
          </a:prstGeom>
        </p:spPr>
      </p:pic>
    </p:spTree>
    <p:extLst>
      <p:ext uri="{BB962C8B-B14F-4D97-AF65-F5344CB8AC3E}">
        <p14:creationId xmlns:p14="http://schemas.microsoft.com/office/powerpoint/2010/main" val="1233464400"/>
      </p:ext>
    </p:extLst>
  </p:cSld>
  <p:clrMapOvr>
    <a:masterClrMapping/>
  </p:clrMapOvr>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9366" y="5517232"/>
            <a:ext cx="9054634"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yi" altLang="ko-KR" sz="2400">
                <a:solidFill>
                  <a:schemeClr val="tx1">
                    <a:lumMod val="65000"/>
                    <a:lumOff val="35000"/>
                  </a:schemeClr>
                </a:solidFill>
              </a:rPr>
              <a:t>בועז האָט באַקומען רות און נעמי ווי משפּחה און געלעבט אַ גליקלעך לעבן. אין צוקונפֿט, מלך דוד און יאָשקע געקומען פון די שורה פון בעז און רות.</a:t>
            </a:r>
            <a:endParaRPr xmlns:a="http://schemas.openxmlformats.org/drawingml/2006/main" lang="ko-KR" altLang="en-US" sz="2400">
              <a:solidFill>
                <a:schemeClr val="tx1">
                  <a:lumMod val="65000"/>
                  <a:lumOff val="35000"/>
                </a:schemeClr>
              </a:solidFill>
            </a:endParaRPr>
          </a:p>
        </p:txBody>
      </p:sp>
      <p:pic>
        <p:nvPicPr>
          <p:cNvPr id="2054" name="Picture 6"/>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0" y="0"/>
            <a:ext cx="9127908" cy="54452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0938595"/>
      </p:ext>
    </p:extLst>
  </p:cSld>
  <p:clrMapOvr>
    <a:masterClrMapping/>
  </p:clrMapOvr>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yi" altLang="ko-KR" sz="4000"/>
              <a:t>הייַנט ס לעקציע</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85727" y="8062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06535"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196752"/>
            <a:ext cx="8208912" cy="452431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yi" altLang="ko-KR" sz="3600">
                <a:solidFill>
                  <a:schemeClr val="tx1">
                    <a:lumMod val="65000"/>
                    <a:lumOff val="35000"/>
                  </a:schemeClr>
                </a:solidFill>
              </a:rPr>
              <a:t>רות איז געווען א גוי. ז י אי ז געװע ן א גוט ע או ן אויפריכטיק ע פרוי , או ן ז י אי ז געװע ן א גוטע ר שװיגער .</a:t>
            </a:r>
          </a:p>
          <a:p>
            <a:pPr xmlns:a="http://schemas.openxmlformats.org/drawingml/2006/main" algn="ctr"/>
            <a:r xmlns:a="http://schemas.openxmlformats.org/drawingml/2006/main">
              <a:rPr lang="yi" altLang="ko-KR" sz="3600">
                <a:solidFill>
                  <a:schemeClr val="tx1">
                    <a:lumMod val="65000"/>
                    <a:lumOff val="35000"/>
                  </a:schemeClr>
                </a:solidFill>
              </a:rPr>
              <a:t>אַזוי, זי איז געווען ברוך.</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yi" altLang="ko-KR" sz="3600">
                <a:solidFill>
                  <a:schemeClr val="tx1">
                    <a:lumMod val="65000"/>
                    <a:lumOff val="35000"/>
                  </a:schemeClr>
                </a:solidFill>
              </a:rPr>
              <a:t>מיר מוזן אויך העלפן אונדזערע שכנים</a:t>
            </a:r>
          </a:p>
          <a:p>
            <a:pPr xmlns:a="http://schemas.openxmlformats.org/drawingml/2006/main" algn="ctr"/>
            <a:r xmlns:a="http://schemas.openxmlformats.org/drawingml/2006/main">
              <a:rPr lang="yi" altLang="ko-KR" sz="3600">
                <a:solidFill>
                  <a:schemeClr val="tx1">
                    <a:lumMod val="65000"/>
                    <a:lumOff val="35000"/>
                  </a:schemeClr>
                </a:solidFill>
              </a:rPr>
              <a:t>און דינען גאָט</a:t>
            </a:r>
          </a:p>
          <a:p>
            <a:pPr xmlns:a="http://schemas.openxmlformats.org/drawingml/2006/main" algn="ctr"/>
            <a:r xmlns:a="http://schemas.openxmlformats.org/drawingml/2006/main">
              <a:rPr lang="yi" altLang="ko-KR" sz="3600">
                <a:solidFill>
                  <a:schemeClr val="tx1">
                    <a:lumMod val="65000"/>
                    <a:lumOff val="35000"/>
                  </a:schemeClr>
                </a:solidFill>
              </a:rPr>
              <a:t>מיט גוט און אָפנהאַרציק האַרץ.</a:t>
            </a:r>
          </a:p>
        </p:txBody>
      </p:sp>
    </p:spTree>
    <p:extLst>
      <p:ext uri="{BB962C8B-B14F-4D97-AF65-F5344CB8AC3E}">
        <p14:creationId xmlns:p14="http://schemas.microsoft.com/office/powerpoint/2010/main" val="1923963811"/>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yi" altLang="ko-KR" sz="4000">
                <a:solidFill>
                  <a:srgbClr val="FF0000"/>
                </a:solidFill>
              </a:rPr>
              <a:t>הייַנט ס וואָרט</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20560" y="5469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07228"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en-US" altLang="ko-KR" sz="3600">
              <a:solidFill>
                <a:schemeClr val="tx1">
                  <a:lumMod val="65000"/>
                  <a:lumOff val="35000"/>
                </a:schemeClr>
              </a:solidFill>
            </a:endParaRPr>
          </a:p>
          <a:p>
            <a:r xmlns:a="http://schemas.openxmlformats.org/drawingml/2006/main">
              <a:rPr lang="yi" altLang="ko-KR" sz="3600">
                <a:solidFill>
                  <a:schemeClr val="tx1">
                    <a:lumMod val="65000"/>
                    <a:lumOff val="35000"/>
                  </a:schemeClr>
                </a:solidFill>
              </a:rPr>
              <a:t>און די מִצרים װעלן װיסן אַז איך בין יהוה, װען איך װעל אױסשטרעקן מײַן האַנט אַקעגן מִצרַיִם, און װעל אַרױסגײן די ישׂראלים פֿון איר.</a:t>
            </a: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yi" altLang="ko-KR" sz="2800">
                <a:solidFill>
                  <a:schemeClr val="tx1">
                    <a:lumMod val="65000"/>
                    <a:lumOff val="35000"/>
                  </a:schemeClr>
                </a:solidFill>
              </a:rPr>
              <a:t>עקסאָדוס</a:t>
            </a:r>
            <a:r xmlns:a="http://schemas.openxmlformats.org/drawingml/2006/main">
              <a:rPr lang="yi" altLang="en-US" sz="2800">
                <a:solidFill>
                  <a:schemeClr val="tx1">
                    <a:lumMod val="65000"/>
                    <a:lumOff val="35000"/>
                  </a:schemeClr>
                </a:solidFill>
              </a:rPr>
              <a:t> </a:t>
            </a:r>
            <a:r xmlns:a="http://schemas.openxmlformats.org/drawingml/2006/main">
              <a:rPr lang="yi" altLang="ko-KR" sz="2800">
                <a:solidFill>
                  <a:schemeClr val="tx1">
                    <a:lumMod val="65000"/>
                    <a:lumOff val="35000"/>
                  </a:schemeClr>
                </a:solidFill>
              </a:rPr>
              <a:t>7:5</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23038097"/>
      </p:ext>
    </p:extLst>
  </p:cSld>
  <p:clrMapOvr>
    <a:masterClrMapping/>
  </p:clrMapOvr>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473196" y="170411"/>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yi" altLang="ko-KR" sz="3200"/>
              <a:t>גאָט?</a:t>
            </a:r>
            <a:r xmlns:a="http://schemas.openxmlformats.org/drawingml/2006/main">
              <a:rPr lang="yi"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yi" altLang="ko-KR" sz="3600">
                <a:solidFill>
                  <a:srgbClr val="C00000"/>
                </a:solidFill>
              </a:rPr>
              <a:t>גאָט..</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yi" altLang="ko-KR" sz="3600">
                <a:solidFill>
                  <a:schemeClr val="tx1">
                    <a:lumMod val="65000"/>
                    <a:lumOff val="35000"/>
                  </a:schemeClr>
                </a:solidFill>
              </a:rPr>
              <a:t>גאָט טוט נישט קוקן אין די ויסווייניקסט אויסזען אָבער קוקט אין די האַרץ.</a:t>
            </a:r>
          </a:p>
        </p:txBody>
      </p:sp>
    </p:spTree>
    <p:extLst>
      <p:ext uri="{BB962C8B-B14F-4D97-AF65-F5344CB8AC3E}">
        <p14:creationId xmlns:p14="http://schemas.microsoft.com/office/powerpoint/2010/main" val="2891677193"/>
      </p:ext>
    </p:extLst>
  </p:cSld>
  <p:clrMapOvr>
    <a:masterClrMapping/>
  </p:clrMapOvr>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yi" altLang="ko-KR" sz="4000">
                <a:solidFill>
                  <a:srgbClr val="FF0000"/>
                </a:solidFill>
              </a:rPr>
              <a:t>הייַנט ס קוויז</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48135"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8269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yi" altLang="ko-KR" sz="3600">
                <a:solidFill>
                  <a:schemeClr val="tx1">
                    <a:lumMod val="65000"/>
                    <a:lumOff val="35000"/>
                  </a:schemeClr>
                </a:solidFill>
              </a:rPr>
              <a:t>פאַרוואָס האָט נעמי זיך אומגעקערט אַהיים פון מואב קיין יהודה?</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yi" altLang="en-US" sz="2800">
                <a:solidFill>
                  <a:schemeClr val="tx1">
                    <a:lumMod val="65000"/>
                    <a:lumOff val="35000"/>
                  </a:schemeClr>
                </a:solidFill>
              </a:rPr>
              <a:t>① </a:t>
            </a:r>
            <a:r xmlns:a="http://schemas.openxmlformats.org/drawingml/2006/main">
              <a:rPr lang="yi" altLang="ko-KR" sz="2800">
                <a:solidFill>
                  <a:schemeClr val="tx1">
                    <a:lumMod val="65000"/>
                    <a:lumOff val="35000"/>
                  </a:schemeClr>
                </a:solidFill>
              </a:rPr>
              <a:t>ווייַל זי איז געווען קראַנק..</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yi" altLang="en-US" sz="2800">
                <a:solidFill>
                  <a:schemeClr val="tx1">
                    <a:lumMod val="65000"/>
                    <a:lumOff val="35000"/>
                  </a:schemeClr>
                </a:solidFill>
              </a:rPr>
              <a:t>② </a:t>
            </a:r>
            <a:r xmlns:a="http://schemas.openxmlformats.org/drawingml/2006/main">
              <a:rPr lang="yi" altLang="ko-KR" sz="2800">
                <a:solidFill>
                  <a:schemeClr val="tx1">
                    <a:lumMod val="65000"/>
                    <a:lumOff val="35000"/>
                  </a:schemeClr>
                </a:solidFill>
              </a:rPr>
              <a:t>ווייַל איר מאַן איז געשטארבן..</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yi" altLang="en-US" sz="2800">
                <a:solidFill>
                  <a:schemeClr val="tx1">
                    <a:lumMod val="65000"/>
                    <a:lumOff val="35000"/>
                  </a:schemeClr>
                </a:solidFill>
              </a:rPr>
              <a:t>③ </a:t>
            </a:r>
            <a:r xmlns:a="http://schemas.openxmlformats.org/drawingml/2006/main">
              <a:rPr lang="yi" altLang="ko-KR" sz="2800">
                <a:solidFill>
                  <a:schemeClr val="tx1">
                    <a:lumMod val="65000"/>
                    <a:lumOff val="35000"/>
                  </a:schemeClr>
                </a:solidFill>
              </a:rPr>
              <a:t>ווייַל איר צוויי זין זענען געשטארבן..</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yi" altLang="en-US" sz="2800">
                <a:solidFill>
                  <a:schemeClr val="tx1">
                    <a:lumMod val="65000"/>
                    <a:lumOff val="35000"/>
                  </a:schemeClr>
                </a:solidFill>
              </a:rPr>
              <a:t>④ </a:t>
            </a:r>
            <a:r xmlns:a="http://schemas.openxmlformats.org/drawingml/2006/main">
              <a:rPr lang="yi" altLang="ko-KR" sz="2800">
                <a:solidFill>
                  <a:schemeClr val="tx1">
                    <a:lumMod val="65000"/>
                    <a:lumOff val="35000"/>
                  </a:schemeClr>
                </a:solidFill>
              </a:rPr>
              <a:t>ווייַל זי געוואלט צו טרעפן איר משפּחה..</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77605"/>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yi" altLang="en-US" sz="2800">
                <a:solidFill>
                  <a:srgbClr val="FF0000"/>
                </a:solidFill>
              </a:rPr>
              <a:t>③ </a:t>
            </a:r>
            <a:r xmlns:a="http://schemas.openxmlformats.org/drawingml/2006/main">
              <a:rPr lang="yi" altLang="ko-KR" sz="2800">
                <a:solidFill>
                  <a:srgbClr val="FF0000"/>
                </a:solidFill>
              </a:rPr>
              <a:t>ווייַל איר צוויי זין זענען געשטארבן..</a:t>
            </a:r>
          </a:p>
        </p:txBody>
      </p:sp>
    </p:spTree>
    <p:extLst>
      <p:ext uri="{BB962C8B-B14F-4D97-AF65-F5344CB8AC3E}">
        <p14:creationId xmlns:p14="http://schemas.microsoft.com/office/powerpoint/2010/main" val="300856549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yi" altLang="ko-KR" sz="4000">
                <a:solidFill>
                  <a:srgbClr val="FF0000"/>
                </a:solidFill>
              </a:rPr>
              <a:t>הייַנט ס וואָרט</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20560"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631435"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2364505"/>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yi" altLang="ko-KR" sz="3600">
                <a:solidFill>
                  <a:schemeClr val="bg1">
                    <a:lumMod val="50000"/>
                  </a:schemeClr>
                </a:solidFill>
              </a:rPr>
              <a:t>דײַן פֿאָלק װעט זײַן מײַן פֿאָלק, און דײַן גאָט מײַן גאָט.</a:t>
            </a:r>
            <a:endParaRPr xmlns:a="http://schemas.openxmlformats.org/drawingml/2006/main" lang="ko-KR" altLang="en-US" sz="3600">
              <a:solidFill>
                <a:schemeClr val="bg1">
                  <a:lumMod val="50000"/>
                </a:schemeClr>
              </a:solidFill>
            </a:endParaRPr>
          </a:p>
        </p:txBody>
      </p:sp>
      <p:sp>
        <p:nvSpPr>
          <p:cNvPr id="24" name="TextBox 23"/>
          <p:cNvSpPr txBox="1"/>
          <p:nvPr/>
        </p:nvSpPr>
        <p:spPr>
          <a:xfrm>
            <a:off x="4952296" y="5171139"/>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yi" altLang="ko-KR" sz="2800">
                <a:solidFill>
                  <a:schemeClr val="tx1">
                    <a:lumMod val="65000"/>
                    <a:lumOff val="35000"/>
                  </a:schemeClr>
                </a:solidFill>
              </a:rPr>
              <a:t>רות</a:t>
            </a:r>
            <a:r xmlns:a="http://schemas.openxmlformats.org/drawingml/2006/main">
              <a:rPr lang="yi" altLang="en-US" sz="2800">
                <a:solidFill>
                  <a:schemeClr val="tx1">
                    <a:lumMod val="65000"/>
                    <a:lumOff val="35000"/>
                  </a:schemeClr>
                </a:solidFill>
              </a:rPr>
              <a:t> </a:t>
            </a:r>
            <a:r xmlns:a="http://schemas.openxmlformats.org/drawingml/2006/main">
              <a:rPr lang="yi" altLang="ko-KR" sz="2800">
                <a:solidFill>
                  <a:schemeClr val="tx1">
                    <a:lumMod val="65000"/>
                    <a:lumOff val="35000"/>
                  </a:schemeClr>
                </a:solidFill>
              </a:rPr>
              <a:t>1:16</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076256252"/>
      </p:ext>
    </p:extLst>
  </p:cSld>
  <p:clrMapOvr>
    <a:masterClrMapping/>
  </p:clrMapOvr>
  <p:transition/>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yi" altLang="ko-KR" b="1">
                <a:solidFill>
                  <a:schemeClr val="tx1">
                    <a:lumMod val="50000"/>
                    <a:lumOff val="50000"/>
                  </a:schemeClr>
                </a:solidFill>
              </a:rPr>
              <a:t># 28 דאס וואָרט פון גאָט</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2054458"/>
            <a:ext cx="3931114" cy="144655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yi" altLang="ko-KR" sz="4400"/>
              <a:t>חנה ס תפילה</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pic>
        <p:nvPicPr>
          <p:cNvPr id="17"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3923928" y="2005816"/>
            <a:ext cx="5220072" cy="3703128"/>
          </a:xfrm>
          <a:prstGeom prst="rect">
            <a:avLst/>
          </a:prstGeom>
          <a:noFill/>
        </p:spPr>
      </p:pic>
    </p:spTree>
    <p:extLst>
      <p:ext uri="{BB962C8B-B14F-4D97-AF65-F5344CB8AC3E}">
        <p14:creationId xmlns:p14="http://schemas.microsoft.com/office/powerpoint/2010/main" val="84322389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yi" altLang="ko-KR" sz="4000">
                <a:solidFill>
                  <a:srgbClr val="FF0000"/>
                </a:solidFill>
              </a:rPr>
              <a:t>הייַנט ס וואָרט</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97722"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63928"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988840"/>
            <a:ext cx="8208912" cy="175432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yi" altLang="ko-KR" sz="3600">
                <a:solidFill>
                  <a:schemeClr val="tx1">
                    <a:lumMod val="65000"/>
                    <a:lumOff val="35000"/>
                  </a:schemeClr>
                </a:solidFill>
              </a:rPr>
              <a:t>און דער יינגל שמואל איז געצויגן געװאָרן אין װוּקס און אין חן בײַ גאָט און מיט מענטשן.</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yi" altLang="ko-KR" sz="2800">
                <a:solidFill>
                  <a:schemeClr val="tx1">
                    <a:lumMod val="65000"/>
                    <a:lumOff val="35000"/>
                  </a:schemeClr>
                </a:solidFill>
              </a:rPr>
              <a:t>1 שמואל</a:t>
            </a:r>
            <a:r xmlns:a="http://schemas.openxmlformats.org/drawingml/2006/main">
              <a:rPr lang="yi" altLang="en-US" sz="2800">
                <a:solidFill>
                  <a:schemeClr val="tx1">
                    <a:lumMod val="65000"/>
                    <a:lumOff val="35000"/>
                  </a:schemeClr>
                </a:solidFill>
              </a:rPr>
              <a:t> </a:t>
            </a:r>
            <a:r xmlns:a="http://schemas.openxmlformats.org/drawingml/2006/main">
              <a:rPr lang="yi" altLang="ko-KR" sz="2800">
                <a:solidFill>
                  <a:schemeClr val="tx1">
                    <a:lumMod val="65000"/>
                    <a:lumOff val="35000"/>
                  </a:schemeClr>
                </a:solidFill>
              </a:rPr>
              <a:t>2:26</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588706267"/>
      </p:ext>
    </p:extLst>
  </p:cSld>
  <p:clrMapOvr>
    <a:masterClrMapping/>
  </p:clrMapOvr>
  <p:transition/>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301208"/>
            <a:ext cx="8963222"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yi" altLang="ko-KR" sz="2800">
                <a:solidFill>
                  <a:schemeClr val="tx1">
                    <a:lumMod val="65000"/>
                    <a:lumOff val="35000"/>
                  </a:schemeClr>
                </a:solidFill>
              </a:rPr>
              <a:t>חנה האט נישט געהאט קײן זון. אזוי, זי איז געווען אַזוי טרויעריק אַז זי מתפלל געווען צו גאָט. "אָה, גאָט טאַטע, אויב איר געבן מיר אַ זון, איך וועל געבן אים פֿאַר איר פֿאַר אַלע טעג פון זיין לעבן."</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8388" y="-62481"/>
            <a:ext cx="8267224" cy="5291681"/>
          </a:xfrm>
          <a:prstGeom prst="rect">
            <a:avLst/>
          </a:prstGeom>
        </p:spPr>
      </p:pic>
    </p:spTree>
    <p:extLst>
      <p:ext uri="{BB962C8B-B14F-4D97-AF65-F5344CB8AC3E}">
        <p14:creationId xmlns:p14="http://schemas.microsoft.com/office/powerpoint/2010/main" val="3057480172"/>
      </p:ext>
    </p:extLst>
  </p:cSld>
  <p:clrMapOvr>
    <a:masterClrMapping/>
  </p:clrMapOvr>
  <p:transition/>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yi" altLang="ko-KR" sz="2800">
                <a:solidFill>
                  <a:schemeClr val="tx1">
                    <a:lumMod val="65000"/>
                    <a:lumOff val="35000"/>
                  </a:schemeClr>
                </a:solidFill>
              </a:rPr>
              <a:t>גאָט האָט געדענקט איר תפילה און האָט געגעבן חנה אַ זון מיטן נאָמען שמואל.</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9907" y="-1680"/>
            <a:ext cx="8084186" cy="5734936"/>
          </a:xfrm>
          <a:prstGeom prst="rect">
            <a:avLst/>
          </a:prstGeom>
        </p:spPr>
      </p:pic>
    </p:spTree>
    <p:extLst>
      <p:ext uri="{BB962C8B-B14F-4D97-AF65-F5344CB8AC3E}">
        <p14:creationId xmlns:p14="http://schemas.microsoft.com/office/powerpoint/2010/main" val="845995648"/>
      </p:ext>
    </p:extLst>
  </p:cSld>
  <p:clrMapOvr>
    <a:masterClrMapping/>
  </p:clrMapOvr>
  <p:transition/>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59269"/>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yi" altLang="ko-KR" sz="2800">
                <a:solidFill>
                  <a:schemeClr val="tx1">
                    <a:lumMod val="65000"/>
                    <a:lumOff val="35000"/>
                  </a:schemeClr>
                </a:solidFill>
              </a:rPr>
              <a:t>חנה האָט געגעבן איר זון צו דינען גאָט אין דעם טעמפּל ווי זי האָט מתפלל געווען פריער.</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9127908" cy="5733256"/>
          </a:xfrm>
          <a:prstGeom prst="rect">
            <a:avLst/>
          </a:prstGeom>
        </p:spPr>
      </p:pic>
    </p:spTree>
    <p:extLst>
      <p:ext uri="{BB962C8B-B14F-4D97-AF65-F5344CB8AC3E}">
        <p14:creationId xmlns:p14="http://schemas.microsoft.com/office/powerpoint/2010/main" val="882924915"/>
      </p:ext>
    </p:extLst>
  </p:cSld>
  <p:clrMapOvr>
    <a:masterClrMapping/>
  </p:clrMapOvr>
  <p:transition/>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59269"/>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yi" altLang="ko-KR" sz="2800">
                <a:solidFill>
                  <a:schemeClr val="tx1">
                    <a:lumMod val="65000"/>
                    <a:lumOff val="35000"/>
                  </a:schemeClr>
                </a:solidFill>
              </a:rPr>
              <a:t>שמואל האט געלעבט אין בית המקדש און געבוקט גאט. ער באקומען גורל פון חן פון מענטשן און גאָט.</a:t>
            </a:r>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90767" y="8209"/>
            <a:ext cx="8146374" cy="5779052"/>
          </a:xfrm>
          <a:prstGeom prst="rect">
            <a:avLst/>
          </a:prstGeom>
          <a:noFill/>
        </p:spPr>
      </p:pic>
    </p:spTree>
    <p:extLst>
      <p:ext uri="{BB962C8B-B14F-4D97-AF65-F5344CB8AC3E}">
        <p14:creationId xmlns:p14="http://schemas.microsoft.com/office/powerpoint/2010/main" val="3158283303"/>
      </p:ext>
    </p:extLst>
  </p:cSld>
  <p:clrMapOvr>
    <a:masterClrMapping/>
  </p:clrMapOvr>
  <p:transition/>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920824"/>
            <a:ext cx="9054634" cy="83099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yi" altLang="ko-KR" sz="2400">
                <a:solidFill>
                  <a:schemeClr val="tx1">
                    <a:lumMod val="65000"/>
                    <a:lumOff val="35000"/>
                  </a:schemeClr>
                </a:solidFill>
              </a:rPr>
              <a:t>דער קלײנער שמואל איז גוט אױסגעװאַקסן צו זײַן אַ ייִנגל. דערנאָך, שפּעטער, ער איז געווארן אַ נביא, וואס האט צוגעהערט צו גאָט 'ס קול.</a:t>
            </a:r>
            <a:endParaRPr xmlns:a="http://schemas.openxmlformats.org/drawingml/2006/main" lang="ko-KR" altLang="en-US" sz="2400">
              <a:solidFill>
                <a:schemeClr val="tx1">
                  <a:lumMod val="65000"/>
                  <a:lumOff val="35000"/>
                </a:schemeClr>
              </a:solidFill>
            </a:endParaRPr>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50350" y="8209"/>
            <a:ext cx="8182090" cy="5797055"/>
          </a:xfrm>
          <a:prstGeom prst="rect">
            <a:avLst/>
          </a:prstGeom>
          <a:noFill/>
        </p:spPr>
      </p:pic>
    </p:spTree>
    <p:extLst>
      <p:ext uri="{BB962C8B-B14F-4D97-AF65-F5344CB8AC3E}">
        <p14:creationId xmlns:p14="http://schemas.microsoft.com/office/powerpoint/2010/main" val="3992661282"/>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432" y="0"/>
            <a:ext cx="8211136" cy="5229200"/>
          </a:xfrm>
          <a:prstGeom prst="rect">
            <a:avLst/>
          </a:prstGeom>
        </p:spPr>
      </p:pic>
      <p:sp>
        <p:nvSpPr>
          <p:cNvPr id="5" name="TextBox 4"/>
          <p:cNvSpPr txBox="1"/>
          <p:nvPr/>
        </p:nvSpPr>
        <p:spPr>
          <a:xfrm>
            <a:off x="90389" y="5229200"/>
            <a:ext cx="8963222"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yi" altLang="ko-KR" sz="2800">
                <a:solidFill>
                  <a:schemeClr val="tx1">
                    <a:lumMod val="65000"/>
                    <a:lumOff val="35000"/>
                  </a:schemeClr>
                </a:solidFill>
              </a:rPr>
              <a:t>משה האָט דערציילט גאָט 'ס סדר צו דעם מצרי מלך, פּרעה. "דאָס זאָגט גאָט: לאָז אַװעק מײַן פֿאָלק, זײ זאָלן מיך בוקן.",</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453694872"/>
      </p:ext>
    </p:extLst>
  </p:cSld>
  <p:clrMapOvr>
    <a:masterClrMapping/>
  </p:clrMapOvr>
  <p:transition/>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yi" altLang="ko-KR" sz="4000">
                <a:solidFill>
                  <a:srgbClr val="FF0000"/>
                </a:solidFill>
              </a:rPr>
              <a:t>הייַנט ס לעקציע</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7621"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07704" y="38769"/>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808582"/>
            <a:ext cx="8208912" cy="353943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yi" altLang="ko-KR" sz="3200">
                <a:solidFill>
                  <a:schemeClr val="tx1">
                    <a:lumMod val="65000"/>
                    <a:lumOff val="35000"/>
                  </a:schemeClr>
                </a:solidFill>
              </a:rPr>
              <a:t>גאָט האָט צוגעהערט צו חנהס אַלע תפילה, געדענקט איר און האָט עס גאָר געענטפערט.</a:t>
            </a: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yi" altLang="ko-KR" sz="3200">
                <a:solidFill>
                  <a:schemeClr val="tx1">
                    <a:lumMod val="65000"/>
                    <a:lumOff val="35000"/>
                  </a:schemeClr>
                </a:solidFill>
              </a:rPr>
              <a:t>גאָט איז צוגעהערט צו אַלע אונדזער תפילה.</a:t>
            </a: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yi" altLang="ko-KR" sz="3200">
                <a:solidFill>
                  <a:schemeClr val="tx1">
                    <a:lumMod val="65000"/>
                    <a:lumOff val="35000"/>
                  </a:schemeClr>
                </a:solidFill>
              </a:rPr>
              <a:t>דעריבער, מיר מוזן דאַוונען</a:t>
            </a:r>
          </a:p>
          <a:p>
            <a:pPr xmlns:a="http://schemas.openxmlformats.org/drawingml/2006/main" algn="ctr"/>
            <a:r xmlns:a="http://schemas.openxmlformats.org/drawingml/2006/main">
              <a:rPr lang="yi" altLang="ko-KR" sz="3200">
                <a:solidFill>
                  <a:schemeClr val="tx1">
                    <a:lumMod val="65000"/>
                    <a:lumOff val="35000"/>
                  </a:schemeClr>
                </a:solidFill>
              </a:rPr>
              <a:t>עמעס און ערלעך.</a:t>
            </a:r>
          </a:p>
        </p:txBody>
      </p:sp>
    </p:spTree>
    <p:extLst>
      <p:ext uri="{BB962C8B-B14F-4D97-AF65-F5344CB8AC3E}">
        <p14:creationId xmlns:p14="http://schemas.microsoft.com/office/powerpoint/2010/main" val="2530000763"/>
      </p:ext>
    </p:extLst>
  </p:cSld>
  <p:clrMapOvr>
    <a:masterClrMapping/>
  </p:clrMapOvr>
  <p:transition/>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37675" y="23753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yi" altLang="ko-KR" sz="3200"/>
              <a:t>גאָט?</a:t>
            </a:r>
            <a:r xmlns:a="http://schemas.openxmlformats.org/drawingml/2006/main">
              <a:rPr lang="yi"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yi" altLang="ko-KR" sz="3600">
                <a:solidFill>
                  <a:srgbClr val="C00000"/>
                </a:solidFill>
              </a:rPr>
              <a:t>גאָט..</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yi" altLang="ko-KR" sz="3600">
                <a:solidFill>
                  <a:schemeClr val="tx1">
                    <a:lumMod val="65000"/>
                    <a:lumOff val="35000"/>
                  </a:schemeClr>
                </a:solidFill>
              </a:rPr>
              <a:t>גאָט צוגעהערט אונדזער תפילה און געענטפערט געטריי.</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2037786065"/>
      </p:ext>
    </p:extLst>
  </p:cSld>
  <p:clrMapOvr>
    <a:masterClrMapping/>
  </p:clrMapOvr>
  <p:transition/>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yi" altLang="ko-KR" sz="4000">
                <a:solidFill>
                  <a:srgbClr val="FF0000"/>
                </a:solidFill>
              </a:rPr>
              <a:t>הייַנט ס</a:t>
            </a:r>
            <a:r xmlns:a="http://schemas.openxmlformats.org/drawingml/2006/main">
              <a:rPr lang="yi" altLang="en-US" sz="4000">
                <a:solidFill>
                  <a:srgbClr val="FF0000"/>
                </a:solidFill>
              </a:rPr>
              <a:t> </a:t>
            </a:r>
            <a:r xmlns:a="http://schemas.openxmlformats.org/drawingml/2006/main">
              <a:rPr lang="yi" altLang="ko-KR" sz="4000">
                <a:solidFill>
                  <a:srgbClr val="FF0000"/>
                </a:solidFill>
              </a:rPr>
              <a:t>קוויז</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yi" altLang="ko-KR" sz="3600">
                <a:solidFill>
                  <a:schemeClr val="tx1">
                    <a:lumMod val="65000"/>
                    <a:lumOff val="35000"/>
                  </a:schemeClr>
                </a:solidFill>
              </a:rPr>
              <a:t>פארוואס איז חנה געווען אזוי טרויעריק?</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yi" altLang="en-US" sz="2800">
                <a:solidFill>
                  <a:schemeClr val="tx1">
                    <a:lumMod val="65000"/>
                    <a:lumOff val="35000"/>
                  </a:schemeClr>
                </a:solidFill>
              </a:rPr>
              <a:t>① </a:t>
            </a:r>
            <a:r xmlns:a="http://schemas.openxmlformats.org/drawingml/2006/main">
              <a:rPr lang="yi" altLang="ko-KR" sz="2800">
                <a:solidFill>
                  <a:schemeClr val="tx1">
                    <a:lumMod val="65000"/>
                    <a:lumOff val="35000"/>
                  </a:schemeClr>
                </a:solidFill>
              </a:rPr>
              <a:t>ווייַל פון מאָגן ווייטיק</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yi" altLang="en-US" sz="2800">
                <a:solidFill>
                  <a:schemeClr val="tx1">
                    <a:lumMod val="65000"/>
                    <a:lumOff val="35000"/>
                  </a:schemeClr>
                </a:solidFill>
              </a:rPr>
              <a:t>② </a:t>
            </a:r>
            <a:r xmlns:a="http://schemas.openxmlformats.org/drawingml/2006/main">
              <a:rPr lang="yi" altLang="ko-KR" sz="2800">
                <a:solidFill>
                  <a:schemeClr val="tx1">
                    <a:lumMod val="65000"/>
                    <a:lumOff val="35000"/>
                  </a:schemeClr>
                </a:solidFill>
              </a:rPr>
              <a:t>ווייַל פון קיין געלט</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yi" altLang="en-US" sz="2800">
                <a:solidFill>
                  <a:schemeClr val="tx1">
                    <a:lumMod val="65000"/>
                    <a:lumOff val="35000"/>
                  </a:schemeClr>
                </a:solidFill>
              </a:rPr>
              <a:t>③ </a:t>
            </a:r>
            <a:r xmlns:a="http://schemas.openxmlformats.org/drawingml/2006/main">
              <a:rPr lang="yi" altLang="ko-KR" sz="2800">
                <a:solidFill>
                  <a:schemeClr val="tx1">
                    <a:lumMod val="65000"/>
                    <a:lumOff val="35000"/>
                  </a:schemeClr>
                </a:solidFill>
              </a:rPr>
              <a:t>ווייַל פון קיין זון</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yi" altLang="en-US" sz="2800">
                <a:solidFill>
                  <a:schemeClr val="tx1">
                    <a:lumMod val="65000"/>
                    <a:lumOff val="35000"/>
                  </a:schemeClr>
                </a:solidFill>
              </a:rPr>
              <a:t>④ </a:t>
            </a:r>
            <a:r xmlns:a="http://schemas.openxmlformats.org/drawingml/2006/main">
              <a:rPr lang="yi" altLang="ko-KR" sz="2800">
                <a:solidFill>
                  <a:schemeClr val="tx1">
                    <a:lumMod val="65000"/>
                    <a:lumOff val="35000"/>
                  </a:schemeClr>
                </a:solidFill>
              </a:rPr>
              <a:t>ווייַל זי איז געווען מיעס</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yi" altLang="en-US" sz="2800">
                <a:solidFill>
                  <a:srgbClr val="FF0000"/>
                </a:solidFill>
              </a:rPr>
              <a:t>③ </a:t>
            </a:r>
            <a:r xmlns:a="http://schemas.openxmlformats.org/drawingml/2006/main">
              <a:rPr lang="yi" altLang="ko-KR" sz="2800">
                <a:solidFill>
                  <a:srgbClr val="FF0000"/>
                </a:solidFill>
              </a:rPr>
              <a:t>ווייַל פון קיין זון</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86844003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yi" altLang="ko-KR" sz="4000">
                <a:solidFill>
                  <a:srgbClr val="FF0000"/>
                </a:solidFill>
              </a:rPr>
              <a:t>הייַנט ס וואָרט</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97722"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63928"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988840"/>
            <a:ext cx="8208912" cy="175432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yi" altLang="ko-KR" sz="3600">
                <a:solidFill>
                  <a:schemeClr val="tx1">
                    <a:lumMod val="65000"/>
                    <a:lumOff val="35000"/>
                  </a:schemeClr>
                </a:solidFill>
              </a:rPr>
              <a:t>און דער יינגל שמואל איז געצויגן געװאָרן אין װוּקס און אין חן בײַ גאָט און מיט מענטשן.</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yi" altLang="ko-KR" sz="2800">
                <a:solidFill>
                  <a:schemeClr val="tx1">
                    <a:lumMod val="65000"/>
                    <a:lumOff val="35000"/>
                  </a:schemeClr>
                </a:solidFill>
              </a:rPr>
              <a:t>1 שמואל</a:t>
            </a:r>
            <a:r xmlns:a="http://schemas.openxmlformats.org/drawingml/2006/main">
              <a:rPr lang="yi" altLang="en-US" sz="2800">
                <a:solidFill>
                  <a:schemeClr val="tx1">
                    <a:lumMod val="65000"/>
                    <a:lumOff val="35000"/>
                  </a:schemeClr>
                </a:solidFill>
              </a:rPr>
              <a:t> </a:t>
            </a:r>
            <a:r xmlns:a="http://schemas.openxmlformats.org/drawingml/2006/main">
              <a:rPr lang="yi" altLang="ko-KR" sz="2800">
                <a:solidFill>
                  <a:schemeClr val="tx1">
                    <a:lumMod val="65000"/>
                    <a:lumOff val="35000"/>
                  </a:schemeClr>
                </a:solidFill>
              </a:rPr>
              <a:t>2:26</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4155876549"/>
      </p:ext>
    </p:extLst>
  </p:cSld>
  <p:clrMapOvr>
    <a:masterClrMapping/>
  </p:clrMapOvr>
  <p:transition/>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130336" y="2009816"/>
            <a:ext cx="5044008" cy="393946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79512" y="1412776"/>
            <a:ext cx="3312368"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yi" altLang="ko-KR" b="1">
                <a:solidFill>
                  <a:schemeClr val="tx1">
                    <a:lumMod val="50000"/>
                    <a:lumOff val="50000"/>
                  </a:schemeClr>
                </a:solidFill>
              </a:rPr>
              <a:t>ניין.</a:t>
            </a:r>
            <a:r xmlns:a="http://schemas.openxmlformats.org/drawingml/2006/main">
              <a:rPr lang="yi" altLang="en-US" b="1">
                <a:solidFill>
                  <a:schemeClr val="tx1">
                    <a:lumMod val="50000"/>
                    <a:lumOff val="50000"/>
                  </a:schemeClr>
                </a:solidFill>
              </a:rPr>
              <a:t> </a:t>
            </a:r>
            <a:r xmlns:a="http://schemas.openxmlformats.org/drawingml/2006/main">
              <a:rPr lang="yi" altLang="ko-KR" b="1">
                <a:solidFill>
                  <a:schemeClr val="tx1">
                    <a:lumMod val="50000"/>
                    <a:lumOff val="50000"/>
                  </a:schemeClr>
                </a:solidFill>
              </a:rPr>
              <a:t>29 דאָס וואָרט פון גאָט</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6603" y="1805028"/>
            <a:ext cx="3931114" cy="212365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yi" altLang="ko-KR" sz="4400"/>
              <a:t>שאול המלך, דער ערשטער מלך פון ישראל</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Tree>
    <p:extLst>
      <p:ext uri="{BB962C8B-B14F-4D97-AF65-F5344CB8AC3E}">
        <p14:creationId xmlns:p14="http://schemas.microsoft.com/office/powerpoint/2010/main" val="22938049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yi" altLang="ko-KR" sz="4000">
                <a:solidFill>
                  <a:srgbClr val="FF0000"/>
                </a:solidFill>
              </a:rPr>
              <a:t>הייַנט ס וואָרט</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48135" y="4958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8269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308324"/>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yi" altLang="ko-KR" sz="3600">
                <a:solidFill>
                  <a:schemeClr val="tx1">
                    <a:lumMod val="65000"/>
                    <a:lumOff val="35000"/>
                  </a:schemeClr>
                </a:solidFill>
              </a:rPr>
              <a:t>האָט גאָט געענטפֿערט: הערט צו זײ און גיט זײ אַ מלך. האָט שמואל געזאָגט צו די מענער פֿון ישׂראל: גײט זיך צוריק איטלעכער אין זײַן שטאָט.</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yi" altLang="ko-KR" sz="2800">
                <a:solidFill>
                  <a:schemeClr val="tx1">
                    <a:lumMod val="65000"/>
                    <a:lumOff val="35000"/>
                  </a:schemeClr>
                </a:solidFill>
              </a:rPr>
              <a:t>1 שמואל</a:t>
            </a:r>
            <a:r xmlns:a="http://schemas.openxmlformats.org/drawingml/2006/main">
              <a:rPr lang="yi" altLang="en-US" sz="2800">
                <a:solidFill>
                  <a:schemeClr val="tx1">
                    <a:lumMod val="65000"/>
                    <a:lumOff val="35000"/>
                  </a:schemeClr>
                </a:solidFill>
              </a:rPr>
              <a:t> </a:t>
            </a:r>
            <a:r xmlns:a="http://schemas.openxmlformats.org/drawingml/2006/main">
              <a:rPr lang="yi" altLang="ko-KR" sz="2800">
                <a:solidFill>
                  <a:schemeClr val="tx1">
                    <a:lumMod val="65000"/>
                    <a:lumOff val="35000"/>
                  </a:schemeClr>
                </a:solidFill>
              </a:rPr>
              <a:t>8:22</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159858032"/>
      </p:ext>
    </p:extLst>
  </p:cSld>
  <p:clrMapOvr>
    <a:masterClrMapping/>
  </p:clrMapOvr>
  <p:transition/>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568" y="-185"/>
            <a:ext cx="8183323" cy="5785616"/>
          </a:xfrm>
          <a:prstGeom prst="rect">
            <a:avLst/>
          </a:prstGeom>
        </p:spPr>
      </p:pic>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yi" altLang="ko-KR" sz="2800">
                <a:solidFill>
                  <a:schemeClr val="tx1">
                    <a:lumMod val="65000"/>
                    <a:lumOff val="35000"/>
                  </a:schemeClr>
                </a:solidFill>
              </a:rPr>
              <a:t>"מיר דאַרפֿן אַ מלך!" די מענטשן פון ישראל האָבן געבעטן צו געבן אַ מלך פֿאַר זיי צו שמואל.</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698221010"/>
      </p:ext>
    </p:extLst>
  </p:cSld>
  <p:clrMapOvr>
    <a:masterClrMapping/>
  </p:clrMapOvr>
  <p:transition/>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6814" y="0"/>
            <a:ext cx="8250374" cy="5832648"/>
          </a:xfrm>
          <a:prstGeom prst="rect">
            <a:avLst/>
          </a:prstGeom>
        </p:spPr>
      </p:pic>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yi" altLang="ko-KR" sz="2800">
                <a:solidFill>
                  <a:schemeClr val="tx1">
                    <a:lumMod val="65000"/>
                    <a:lumOff val="35000"/>
                  </a:schemeClr>
                </a:solidFill>
              </a:rPr>
              <a:t>"איך וועל זיי געבן אַ מלך ווי זיי האָבן געבעטן," האָט גאָט געענטפערט צו שמואלן.</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410779914"/>
      </p:ext>
    </p:extLst>
  </p:cSld>
  <p:clrMapOvr>
    <a:masterClrMapping/>
  </p:clrMapOvr>
  <p:transition/>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1" y="0"/>
            <a:ext cx="9144451" cy="5805264"/>
          </a:xfrm>
          <a:prstGeom prst="rect">
            <a:avLst/>
          </a:prstGeom>
        </p:spPr>
      </p:pic>
      <p:sp>
        <p:nvSpPr>
          <p:cNvPr id="4" name="TextBox 3"/>
          <p:cNvSpPr txBox="1"/>
          <p:nvPr/>
        </p:nvSpPr>
        <p:spPr>
          <a:xfrm>
            <a:off x="43716" y="5897950"/>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yi" altLang="ko-KR" sz="2800">
                <a:solidFill>
                  <a:schemeClr val="tx1">
                    <a:lumMod val="65000"/>
                    <a:lumOff val="35000"/>
                  </a:schemeClr>
                </a:solidFill>
              </a:rPr>
              <a:t>גאָט האָט געשיקט שָאולן צו שמואלן. גאָט האָט געלאָזט שמואלן גיסן אײל אױף זײַן קאָפּ, צו זײַן אַ מלך פֿון ישׂראל.</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740023618"/>
      </p:ext>
    </p:extLst>
  </p:cSld>
  <p:clrMapOvr>
    <a:masterClrMapping/>
  </p:clrMapOvr>
  <p:transition/>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yi" altLang="ko-KR" sz="2800">
                <a:solidFill>
                  <a:schemeClr val="tx1">
                    <a:lumMod val="65000"/>
                    <a:lumOff val="35000"/>
                  </a:schemeClr>
                </a:solidFill>
              </a:rPr>
              <a:t>"דאָס איז אונדזער פירער, שאול." שמואל האָט געלאָזט וויסן די יסראַעליטעס אַז גאָט האָט באַשטימט שאול צו אַ פירער פון ישראל.</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180530" y="-171400"/>
            <a:ext cx="9505055" cy="6048672"/>
          </a:xfrm>
          <a:prstGeom prst="rect">
            <a:avLst/>
          </a:prstGeom>
        </p:spPr>
      </p:pic>
    </p:spTree>
    <p:extLst>
      <p:ext uri="{BB962C8B-B14F-4D97-AF65-F5344CB8AC3E}">
        <p14:creationId xmlns:p14="http://schemas.microsoft.com/office/powerpoint/2010/main" val="954359293"/>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6813" y="-27383"/>
            <a:ext cx="8250374" cy="5832648"/>
          </a:xfrm>
          <a:prstGeom prst="rect">
            <a:avLst/>
          </a:prstGeom>
        </p:spPr>
      </p:pic>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yi" altLang="ko-KR" sz="2800">
                <a:solidFill>
                  <a:schemeClr val="tx1">
                    <a:lumMod val="65000"/>
                    <a:lumOff val="35000"/>
                  </a:schemeClr>
                </a:solidFill>
              </a:rPr>
              <a:t>"קיין וועג! ווער איז גאָט? איך בין אַ גאָט" פרעה האט עס זייער שטארק אפגעזאגט.</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030085485"/>
      </p:ext>
    </p:extLst>
  </p:cSld>
  <p:clrMapOvr>
    <a:masterClrMapping/>
  </p:clrMapOvr>
  <p:transition/>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9144000" cy="5661248"/>
          </a:xfrm>
          <a:prstGeom prst="rect">
            <a:avLst/>
          </a:prstGeom>
        </p:spPr>
      </p:pic>
      <p:sp>
        <p:nvSpPr>
          <p:cNvPr id="5" name="TextBox 4"/>
          <p:cNvSpPr txBox="1"/>
          <p:nvPr/>
        </p:nvSpPr>
        <p:spPr>
          <a:xfrm>
            <a:off x="73274" y="5661248"/>
            <a:ext cx="896322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yi" altLang="ko-KR" sz="2400">
                <a:solidFill>
                  <a:schemeClr val="tx1">
                    <a:lumMod val="65000"/>
                    <a:lumOff val="35000"/>
                  </a:schemeClr>
                </a:solidFill>
              </a:rPr>
              <a:t>אין ערשטער, שאול געפירט די יסראַעליטעס געזונט מיט פאָלגן גאָט 'ס וועט געטריי. ער איז אבער געווארן א שלעכטער קעניג, וואס האט פארראטן דעם רצון פון גאט צוליב זיין חוצפה און שטאלץ.</a:t>
            </a:r>
            <a:endParaRPr xmlns:a="http://schemas.openxmlformats.org/drawingml/2006/main" lang="ko-KR" altLang="en-US" sz="2400">
              <a:solidFill>
                <a:schemeClr val="tx1">
                  <a:lumMod val="65000"/>
                  <a:lumOff val="35000"/>
                </a:schemeClr>
              </a:solidFill>
            </a:endParaRPr>
          </a:p>
        </p:txBody>
      </p:sp>
    </p:spTree>
    <p:extLst>
      <p:ext uri="{BB962C8B-B14F-4D97-AF65-F5344CB8AC3E}">
        <p14:creationId xmlns:p14="http://schemas.microsoft.com/office/powerpoint/2010/main" val="1177631123"/>
      </p:ext>
    </p:extLst>
  </p:cSld>
  <p:clrMapOvr>
    <a:masterClrMapping/>
  </p:clrMapOvr>
  <p:transition/>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45204" y="196529"/>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yi" altLang="ko-KR" sz="4000">
                <a:solidFill>
                  <a:srgbClr val="FF0000"/>
                </a:solidFill>
              </a:rPr>
              <a:t>הייַנט ס לעקציע</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62911" y="68074"/>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763688"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484784"/>
            <a:ext cx="8208912" cy="452431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yi" altLang="ko-KR" sz="3600">
                <a:solidFill>
                  <a:schemeClr val="tx1">
                    <a:lumMod val="65000"/>
                    <a:lumOff val="35000"/>
                  </a:schemeClr>
                </a:solidFill>
              </a:rPr>
              <a:t>לכתּחילה איז שָאול געווען אַניוועסדיק.</a:t>
            </a:r>
          </a:p>
          <a:p>
            <a:pPr xmlns:a="http://schemas.openxmlformats.org/drawingml/2006/main" algn="ctr"/>
            <a:r xmlns:a="http://schemas.openxmlformats.org/drawingml/2006/main">
              <a:rPr lang="yi" altLang="ko-KR" sz="3600">
                <a:solidFill>
                  <a:schemeClr val="tx1">
                    <a:lumMod val="65000"/>
                    <a:lumOff val="35000"/>
                  </a:schemeClr>
                </a:solidFill>
              </a:rPr>
              <a:t>אָבער, נאָך ער איז געווארן אַ מלך,</a:t>
            </a:r>
          </a:p>
          <a:p>
            <a:pPr xmlns:a="http://schemas.openxmlformats.org/drawingml/2006/main" algn="ctr"/>
            <a:r xmlns:a="http://schemas.openxmlformats.org/drawingml/2006/main">
              <a:rPr lang="yi" altLang="ko-KR" sz="3600">
                <a:solidFill>
                  <a:schemeClr val="tx1">
                    <a:lumMod val="65000"/>
                    <a:lumOff val="35000"/>
                  </a:schemeClr>
                </a:solidFill>
              </a:rPr>
              <a:t>ער האָט מער ניט געפאָלגט גאָטס רצון.</a:t>
            </a:r>
          </a:p>
          <a:p>
            <a:pPr xmlns:a="http://schemas.openxmlformats.org/drawingml/2006/main" algn="ctr"/>
            <a:r xmlns:a="http://schemas.openxmlformats.org/drawingml/2006/main">
              <a:rPr lang="yi" altLang="ko-KR" sz="3600">
                <a:solidFill>
                  <a:schemeClr val="tx1">
                    <a:lumMod val="65000"/>
                    <a:lumOff val="35000"/>
                  </a:schemeClr>
                </a:solidFill>
              </a:rPr>
              <a:t>ע ר אי ז געװאר ן חוצמ ל או ן גריד .</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yi" altLang="ko-KR" sz="3600">
                <a:solidFill>
                  <a:schemeClr val="tx1">
                    <a:lumMod val="65000"/>
                    <a:lumOff val="35000"/>
                  </a:schemeClr>
                </a:solidFill>
              </a:rPr>
              <a:t>איר מוזן שטענדיק זיין אַניוועסדיק ווען דיין פאטער גאָט הייבן איר אַרויף.</a:t>
            </a:r>
          </a:p>
          <a:p>
            <a:pPr algn="ctr"/>
            <a:endParaRPr lang="en-US" altLang="ko-KR" sz="3600">
              <a:solidFill>
                <a:schemeClr val="tx1">
                  <a:lumMod val="65000"/>
                  <a:lumOff val="35000"/>
                </a:schemeClr>
              </a:solidFill>
            </a:endParaRPr>
          </a:p>
        </p:txBody>
      </p:sp>
    </p:spTree>
    <p:extLst>
      <p:ext uri="{BB962C8B-B14F-4D97-AF65-F5344CB8AC3E}">
        <p14:creationId xmlns:p14="http://schemas.microsoft.com/office/powerpoint/2010/main" val="716395422"/>
      </p:ext>
    </p:extLst>
  </p:cSld>
  <p:clrMapOvr>
    <a:masterClrMapping/>
  </p:clrMapOvr>
  <p:transition/>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473196" y="198428"/>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yi" altLang="ko-KR" sz="3200"/>
              <a:t>גאָט?</a:t>
            </a:r>
            <a:r xmlns:a="http://schemas.openxmlformats.org/drawingml/2006/main">
              <a:rPr lang="yi"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yi" altLang="ko-KR" sz="3600">
                <a:solidFill>
                  <a:srgbClr val="C00000"/>
                </a:solidFill>
              </a:rPr>
              <a:t>גאָט..</a:t>
            </a:r>
            <a:endParaRPr xmlns:a="http://schemas.openxmlformats.org/drawingml/2006/main" lang="ko-KR" altLang="en-US" sz="3600">
              <a:solidFill>
                <a:srgbClr val="C00000"/>
              </a:solidFill>
            </a:endParaRPr>
          </a:p>
        </p:txBody>
      </p:sp>
      <p:sp>
        <p:nvSpPr>
          <p:cNvPr id="14" name="TextBox 13"/>
          <p:cNvSpPr txBox="1"/>
          <p:nvPr/>
        </p:nvSpPr>
        <p:spPr>
          <a:xfrm>
            <a:off x="395536" y="2683077"/>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yi" altLang="ko-KR" sz="3600">
                <a:solidFill>
                  <a:schemeClr val="tx1">
                    <a:lumMod val="65000"/>
                    <a:lumOff val="35000"/>
                  </a:schemeClr>
                </a:solidFill>
              </a:rPr>
              <a:t>גאָט ליב די אַניוועסדיק,</a:t>
            </a:r>
          </a:p>
          <a:p>
            <a:r xmlns:a="http://schemas.openxmlformats.org/drawingml/2006/main">
              <a:rPr lang="yi" altLang="ko-KR" sz="3600">
                <a:solidFill>
                  <a:schemeClr val="tx1">
                    <a:lumMod val="65000"/>
                    <a:lumOff val="35000"/>
                  </a:schemeClr>
                </a:solidFill>
              </a:rPr>
              <a:t>אָבער אָפּוואַרפן די שטאָלץ.</a:t>
            </a:r>
          </a:p>
        </p:txBody>
      </p:sp>
    </p:spTree>
    <p:extLst>
      <p:ext uri="{BB962C8B-B14F-4D97-AF65-F5344CB8AC3E}">
        <p14:creationId xmlns:p14="http://schemas.microsoft.com/office/powerpoint/2010/main" val="2097935791"/>
      </p:ext>
    </p:extLst>
  </p:cSld>
  <p:clrMapOvr>
    <a:masterClrMapping/>
  </p:clrMapOvr>
  <p:transition/>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yi" altLang="ko-KR" sz="4000">
                <a:solidFill>
                  <a:srgbClr val="FF0000"/>
                </a:solidFill>
              </a:rPr>
              <a:t>הייַנט ס קוויז</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53167" y="67625"/>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86036" y="6414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yi" altLang="ko-KR" sz="3600">
                <a:solidFill>
                  <a:schemeClr val="tx1">
                    <a:lumMod val="65000"/>
                    <a:lumOff val="35000"/>
                  </a:schemeClr>
                </a:solidFill>
              </a:rPr>
              <a:t>וואָס האָבן די יסראַעליטעס געבעטן צו שמואל?</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yi" altLang="en-US" sz="2800">
                <a:solidFill>
                  <a:schemeClr val="tx1">
                    <a:lumMod val="65000"/>
                    <a:lumOff val="35000"/>
                  </a:schemeClr>
                </a:solidFill>
              </a:rPr>
              <a:t>① </a:t>
            </a:r>
            <a:r xmlns:a="http://schemas.openxmlformats.org/drawingml/2006/main">
              <a:rPr lang="yi" altLang="ko-KR" sz="2800">
                <a:solidFill>
                  <a:schemeClr val="tx1">
                    <a:lumMod val="65000"/>
                    <a:lumOff val="35000"/>
                  </a:schemeClr>
                </a:solidFill>
              </a:rPr>
              <a:t>עסנוואַרג</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59532" y="3501366"/>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yi" altLang="en-US" sz="2800">
                <a:solidFill>
                  <a:schemeClr val="tx1">
                    <a:lumMod val="65000"/>
                    <a:lumOff val="35000"/>
                  </a:schemeClr>
                </a:solidFill>
              </a:rPr>
              <a:t>② </a:t>
            </a:r>
            <a:r xmlns:a="http://schemas.openxmlformats.org/drawingml/2006/main">
              <a:rPr lang="yi" altLang="ko-KR" sz="2800">
                <a:solidFill>
                  <a:schemeClr val="tx1">
                    <a:lumMod val="65000"/>
                    <a:lumOff val="35000"/>
                  </a:schemeClr>
                </a:solidFill>
              </a:rPr>
              <a:t>מלך</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yi" altLang="en-US" sz="2800">
                <a:solidFill>
                  <a:schemeClr val="tx1">
                    <a:lumMod val="65000"/>
                    <a:lumOff val="35000"/>
                  </a:schemeClr>
                </a:solidFill>
              </a:rPr>
              <a:t>③ </a:t>
            </a:r>
            <a:r xmlns:a="http://schemas.openxmlformats.org/drawingml/2006/main">
              <a:rPr lang="yi" altLang="ko-KR" sz="2800">
                <a:solidFill>
                  <a:schemeClr val="tx1">
                    <a:lumMod val="65000"/>
                    <a:lumOff val="35000"/>
                  </a:schemeClr>
                </a:solidFill>
              </a:rPr>
              <a:t>די וואָרט פון גאָט</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7982" y="5148780"/>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yi" altLang="en-US" sz="2800">
                <a:solidFill>
                  <a:schemeClr val="tx1">
                    <a:lumMod val="65000"/>
                    <a:lumOff val="35000"/>
                  </a:schemeClr>
                </a:solidFill>
              </a:rPr>
              <a:t>④ </a:t>
            </a:r>
            <a:r xmlns:a="http://schemas.openxmlformats.org/drawingml/2006/main">
              <a:rPr lang="yi" altLang="ko-KR" sz="2800">
                <a:solidFill>
                  <a:schemeClr val="tx1">
                    <a:lumMod val="65000"/>
                    <a:lumOff val="35000"/>
                  </a:schemeClr>
                </a:solidFill>
              </a:rPr>
              <a:t>הויז</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66935" y="3502681"/>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yi" altLang="en-US" sz="2800">
                <a:solidFill>
                  <a:srgbClr val="FF0000"/>
                </a:solidFill>
              </a:rPr>
              <a:t>② </a:t>
            </a:r>
            <a:r xmlns:a="http://schemas.openxmlformats.org/drawingml/2006/main">
              <a:rPr lang="yi" altLang="ko-KR" sz="2800">
                <a:solidFill>
                  <a:srgbClr val="FF0000"/>
                </a:solidFill>
              </a:rPr>
              <a:t>מלך</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310135342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yi" altLang="ko-KR" sz="4000">
                <a:solidFill>
                  <a:srgbClr val="FF0000"/>
                </a:solidFill>
              </a:rPr>
              <a:t>הייַנט ס וואָרט</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48135" y="4958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8269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308324"/>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yi" altLang="ko-KR" sz="3600">
                <a:solidFill>
                  <a:schemeClr val="tx1">
                    <a:lumMod val="65000"/>
                    <a:lumOff val="35000"/>
                  </a:schemeClr>
                </a:solidFill>
              </a:rPr>
              <a:t>האָט גאָט געענטפֿערט: הערט צו זײ און גיט זײ אַ מלך. האָט שמואל געזאָגט צו די מענער פֿון ישׂראל: גײט זיך צוריק איטלעכער אין זײַן שטאָט.</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yi" altLang="ko-KR" sz="2800">
                <a:solidFill>
                  <a:schemeClr val="tx1">
                    <a:lumMod val="65000"/>
                    <a:lumOff val="35000"/>
                  </a:schemeClr>
                </a:solidFill>
              </a:rPr>
              <a:t>1 שמואל</a:t>
            </a:r>
            <a:r xmlns:a="http://schemas.openxmlformats.org/drawingml/2006/main">
              <a:rPr lang="yi" altLang="en-US" sz="2800">
                <a:solidFill>
                  <a:schemeClr val="tx1">
                    <a:lumMod val="65000"/>
                    <a:lumOff val="35000"/>
                  </a:schemeClr>
                </a:solidFill>
              </a:rPr>
              <a:t> </a:t>
            </a:r>
            <a:r xmlns:a="http://schemas.openxmlformats.org/drawingml/2006/main">
              <a:rPr lang="yi" altLang="ko-KR" sz="2800">
                <a:solidFill>
                  <a:schemeClr val="tx1">
                    <a:lumMod val="65000"/>
                    <a:lumOff val="35000"/>
                  </a:schemeClr>
                </a:solidFill>
              </a:rPr>
              <a:t>8:22</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9745445"/>
      </p:ext>
    </p:extLst>
  </p:cSld>
  <p:clrMapOvr>
    <a:masterClrMapping/>
  </p:clrMapOvr>
  <p:transition/>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yi" altLang="ko-KR" b="1">
                <a:solidFill>
                  <a:schemeClr val="tx1">
                    <a:lumMod val="50000"/>
                    <a:lumOff val="50000"/>
                  </a:schemeClr>
                </a:solidFill>
              </a:rPr>
              <a:t>ניין.</a:t>
            </a:r>
            <a:r xmlns:a="http://schemas.openxmlformats.org/drawingml/2006/main">
              <a:rPr lang="yi" altLang="en-US" b="1">
                <a:solidFill>
                  <a:schemeClr val="tx1">
                    <a:lumMod val="50000"/>
                    <a:lumOff val="50000"/>
                  </a:schemeClr>
                </a:solidFill>
              </a:rPr>
              <a:t> </a:t>
            </a:r>
            <a:r xmlns:a="http://schemas.openxmlformats.org/drawingml/2006/main">
              <a:rPr lang="yi" altLang="ko-KR" b="1">
                <a:solidFill>
                  <a:schemeClr val="tx1">
                    <a:lumMod val="50000"/>
                    <a:lumOff val="50000"/>
                  </a:schemeClr>
                </a:solidFill>
              </a:rPr>
              <a:t>30 דאָס וואָרט פון גאָט</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3931114" cy="255454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yi" altLang="ko-KR" sz="4000"/>
              <a:t>יונג יינגל, דוד וואס געהרגעט גאָליאַט</a:t>
            </a:r>
            <a:r xmlns:a="http://schemas.openxmlformats.org/drawingml/2006/main">
              <a:rPr lang="yi" altLang="en-US" sz="4000"/>
              <a:t> </a:t>
            </a:r>
            <a:endParaRPr xmlns:a="http://schemas.openxmlformats.org/drawingml/2006/main" lang="en-US" altLang="ko-KR" sz="4000"/>
          </a:p>
          <a:p>
            <a:pPr algn="ctr"/>
            <a:endParaRPr lang="ko-KR" altLang="en-US"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pic>
        <p:nvPicPr>
          <p:cNvPr id="3" name="그림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68110" y="1201791"/>
            <a:ext cx="5075890" cy="4967048"/>
          </a:xfrm>
          <a:prstGeom prst="rect">
            <a:avLst/>
          </a:prstGeom>
        </p:spPr>
      </p:pic>
    </p:spTree>
    <p:extLst>
      <p:ext uri="{BB962C8B-B14F-4D97-AF65-F5344CB8AC3E}">
        <p14:creationId xmlns:p14="http://schemas.microsoft.com/office/powerpoint/2010/main" val="187032214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7" y="187389"/>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yi" altLang="ko-KR" sz="4000">
                <a:solidFill>
                  <a:srgbClr val="FF0000"/>
                </a:solidFill>
              </a:rPr>
              <a:t>הייַנט ס וואָרט</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43399" y="3805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38050" y="70578"/>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397031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yi" altLang="ko-KR" sz="3600">
                <a:solidFill>
                  <a:schemeClr val="tx1">
                    <a:lumMod val="65000"/>
                    <a:lumOff val="35000"/>
                  </a:schemeClr>
                </a:solidFill>
              </a:rPr>
              <a:t>האָט דוד געזאָגט צו דעם פּלִשתּי: דו קומסט אַקעגן מיר מיט שװערד און מיט שפּיז און מיט שפּיז, אָבער איך קום אַקעגן דיר אין נאָמען פֿון יהוה דער אַלמעכטיקער, דעם גאָט פֿון די חילות פֿון ישׂראל, װאָס דו האָסט זיך געמאַכט.</a:t>
            </a:r>
          </a:p>
          <a:p>
            <a:endParaRPr lang="ko-KR" altLang="en-US" sz="3600">
              <a:solidFill>
                <a:schemeClr val="tx1">
                  <a:lumMod val="65000"/>
                  <a:lumOff val="35000"/>
                </a:schemeClr>
              </a:solidFill>
            </a:endParaRPr>
          </a:p>
        </p:txBody>
      </p:sp>
      <p:sp>
        <p:nvSpPr>
          <p:cNvPr id="24" name="TextBox 23"/>
          <p:cNvSpPr txBox="1"/>
          <p:nvPr/>
        </p:nvSpPr>
        <p:spPr>
          <a:xfrm>
            <a:off x="4897810" y="5291922"/>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yi" altLang="ko-KR" sz="2800">
                <a:solidFill>
                  <a:schemeClr val="tx1">
                    <a:lumMod val="65000"/>
                    <a:lumOff val="35000"/>
                  </a:schemeClr>
                </a:solidFill>
              </a:rPr>
              <a:t>1 שמואל</a:t>
            </a:r>
            <a:r xmlns:a="http://schemas.openxmlformats.org/drawingml/2006/main">
              <a:rPr lang="yi" altLang="en-US" sz="2800">
                <a:solidFill>
                  <a:schemeClr val="tx1">
                    <a:lumMod val="65000"/>
                    <a:lumOff val="35000"/>
                  </a:schemeClr>
                </a:solidFill>
              </a:rPr>
              <a:t> </a:t>
            </a:r>
            <a:r xmlns:a="http://schemas.openxmlformats.org/drawingml/2006/main">
              <a:rPr lang="yi" altLang="ko-KR" sz="2800">
                <a:solidFill>
                  <a:schemeClr val="tx1">
                    <a:lumMod val="65000"/>
                    <a:lumOff val="35000"/>
                  </a:schemeClr>
                </a:solidFill>
              </a:rPr>
              <a:t>17:45</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055172561"/>
      </p:ext>
    </p:extLst>
  </p:cSld>
  <p:clrMapOvr>
    <a:masterClrMapping/>
  </p:clrMapOvr>
  <p:transition/>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861774"/>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yi" altLang="ko-KR" sz="2500">
                <a:solidFill>
                  <a:schemeClr val="tx1">
                    <a:lumMod val="65000"/>
                    <a:lumOff val="35000"/>
                  </a:schemeClr>
                </a:solidFill>
              </a:rPr>
              <a:t>אין דעם פלשתים-לאגער איז געווען א ריזיגער זעלנער וואס האט געהייסן גוליית. ער האט באלײדיקט גאטס נאמען מיטן אנהויבן א קאמף.</a:t>
            </a:r>
            <a:endParaRPr xmlns:a="http://schemas.openxmlformats.org/drawingml/2006/main" lang="ko-KR" altLang="en-US" sz="25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4796" y="-1531"/>
            <a:ext cx="8299301" cy="5878803"/>
          </a:xfrm>
          <a:prstGeom prst="rect">
            <a:avLst/>
          </a:prstGeom>
        </p:spPr>
      </p:pic>
    </p:spTree>
    <p:extLst>
      <p:ext uri="{BB962C8B-B14F-4D97-AF65-F5344CB8AC3E}">
        <p14:creationId xmlns:p14="http://schemas.microsoft.com/office/powerpoint/2010/main" val="543983819"/>
      </p:ext>
    </p:extLst>
  </p:cSld>
  <p:clrMapOvr>
    <a:masterClrMapping/>
  </p:clrMapOvr>
  <p:transition/>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657671"/>
            <a:ext cx="896322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yi" altLang="ko-KR" sz="2400">
                <a:solidFill>
                  <a:schemeClr val="tx1">
                    <a:lumMod val="65000"/>
                    <a:lumOff val="35000"/>
                  </a:schemeClr>
                </a:solidFill>
              </a:rPr>
              <a:t>קײנע ר הא ט זי ך ניש ט געװאג ט קעמפ ן קעג ן אי ם װײ ל אי ם שרעקן .</a:t>
            </a:r>
          </a:p>
          <a:p>
            <a:r xmlns:a="http://schemas.openxmlformats.org/drawingml/2006/main">
              <a:rPr lang="yi" altLang="ko-KR" sz="2400">
                <a:solidFill>
                  <a:schemeClr val="tx1">
                    <a:lumMod val="65000"/>
                    <a:lumOff val="35000"/>
                  </a:schemeClr>
                </a:solidFill>
              </a:rPr>
              <a:t>אין יענער צײַט, האָט דוד געזאָגט צום מלך שָאולן, אַ ייִנגל: איך װעל גײן און מלחמה האַלטן מיט אים.</a:t>
            </a: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1560" y="0"/>
            <a:ext cx="8316416" cy="5517232"/>
          </a:xfrm>
          <a:prstGeom prst="rect">
            <a:avLst/>
          </a:prstGeom>
        </p:spPr>
      </p:pic>
    </p:spTree>
    <p:extLst>
      <p:ext uri="{BB962C8B-B14F-4D97-AF65-F5344CB8AC3E}">
        <p14:creationId xmlns:p14="http://schemas.microsoft.com/office/powerpoint/2010/main" val="4018256506"/>
      </p:ext>
    </p:extLst>
  </p:cSld>
  <p:clrMapOvr>
    <a:masterClrMapping/>
  </p:clrMapOvr>
  <p:transition/>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yi" altLang="ko-KR" sz="2800">
                <a:solidFill>
                  <a:schemeClr val="tx1">
                    <a:lumMod val="65000"/>
                    <a:lumOff val="35000"/>
                  </a:schemeClr>
                </a:solidFill>
              </a:rPr>
              <a:t>'איך קענען באַזיגן אים אויב גאָט איז מיט מיר.'</a:t>
            </a:r>
          </a:p>
          <a:p>
            <a:r xmlns:a="http://schemas.openxmlformats.org/drawingml/2006/main">
              <a:rPr lang="yi" altLang="ko-KR" sz="2800">
                <a:solidFill>
                  <a:schemeClr val="tx1">
                    <a:lumMod val="65000"/>
                    <a:lumOff val="35000"/>
                  </a:schemeClr>
                </a:solidFill>
              </a:rPr>
              <a:t>דוד איז צוגעגאַנגען צו גוֹליָת מיט פֿינף גלאַטע שטײנער.</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0957" y="116632"/>
            <a:ext cx="7939268" cy="5760640"/>
          </a:xfrm>
          <a:prstGeom prst="rect">
            <a:avLst/>
          </a:prstGeom>
        </p:spPr>
      </p:pic>
    </p:spTree>
    <p:extLst>
      <p:ext uri="{BB962C8B-B14F-4D97-AF65-F5344CB8AC3E}">
        <p14:creationId xmlns:p14="http://schemas.microsoft.com/office/powerpoint/2010/main" val="4134732043"/>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8211639" cy="5805264"/>
          </a:xfrm>
          <a:prstGeom prst="rect">
            <a:avLst/>
          </a:prstGeom>
        </p:spPr>
      </p:pic>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yi" altLang="ko-KR" sz="2800">
                <a:solidFill>
                  <a:schemeClr val="tx1">
                    <a:lumMod val="65000"/>
                    <a:lumOff val="35000"/>
                  </a:schemeClr>
                </a:solidFill>
              </a:rPr>
              <a:t>משה האט מתפלל געווען צו גאט. "האר, ביטע לאָזן מיר וויסן וואָס איר וועט טאָן פון איצט אויף."</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146147376"/>
      </p:ext>
    </p:extLst>
  </p:cSld>
  <p:clrMapOvr>
    <a:masterClrMapping/>
  </p:clrMapOvr>
  <p:transition/>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4683" y="5805264"/>
            <a:ext cx="9054634" cy="861774"/>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yi" altLang="ko-KR" sz="2500">
                <a:solidFill>
                  <a:schemeClr val="tx1">
                    <a:lumMod val="65000"/>
                    <a:lumOff val="35000"/>
                  </a:schemeClr>
                </a:solidFill>
              </a:rPr>
              <a:t>האָט דוד געזאָגט צו גוֹליָתן, װאָס איז געקומען אַקעגן אים מיט שװערד און מיט שפּיז. "איך מלחמה קעגן דיר אין דעם נאָמען פון יהוה גאָט!"</a:t>
            </a:r>
            <a:endParaRPr xmlns:a="http://schemas.openxmlformats.org/drawingml/2006/main" lang="ko-KR" altLang="en-US" sz="2500">
              <a:solidFill>
                <a:schemeClr val="tx1">
                  <a:lumMod val="65000"/>
                  <a:lumOff val="35000"/>
                </a:schemeClr>
              </a:solidFill>
            </a:endParaRPr>
          </a:p>
        </p:txBody>
      </p:sp>
      <p:pic>
        <p:nvPicPr>
          <p:cNvPr id="3" name="그림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3568" y="190962"/>
            <a:ext cx="7956376" cy="5428243"/>
          </a:xfrm>
          <a:prstGeom prst="rect">
            <a:avLst/>
          </a:prstGeom>
        </p:spPr>
      </p:pic>
    </p:spTree>
    <p:extLst>
      <p:ext uri="{BB962C8B-B14F-4D97-AF65-F5344CB8AC3E}">
        <p14:creationId xmlns:p14="http://schemas.microsoft.com/office/powerpoint/2010/main" val="3785255554"/>
      </p:ext>
    </p:extLst>
  </p:cSld>
  <p:clrMapOvr>
    <a:masterClrMapping/>
  </p:clrMapOvr>
  <p:transition/>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89255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yi" altLang="ko-KR" sz="2600">
                <a:solidFill>
                  <a:schemeClr val="tx1">
                    <a:lumMod val="65000"/>
                    <a:lumOff val="35000"/>
                  </a:schemeClr>
                </a:solidFill>
              </a:rPr>
              <a:t>דוד האט געװארפן א שטײן און האט געשלאגן גולייתן אויפן שטערן.</a:t>
            </a:r>
          </a:p>
          <a:p>
            <a:r xmlns:a="http://schemas.openxmlformats.org/drawingml/2006/main">
              <a:rPr lang="yi" altLang="ko-KR" sz="2600">
                <a:solidFill>
                  <a:schemeClr val="tx1">
                    <a:lumMod val="65000"/>
                    <a:lumOff val="35000"/>
                  </a:schemeClr>
                </a:solidFill>
              </a:rPr>
              <a:t>דוד האט נצחון איבער דעם שלאַכט מיט גאָט 'ס הילף.</a:t>
            </a:r>
            <a:endParaRPr xmlns:a="http://schemas.openxmlformats.org/drawingml/2006/main" lang="ko-KR" altLang="en-US" sz="26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34" y="0"/>
            <a:ext cx="9144000" cy="5805264"/>
          </a:xfrm>
          <a:prstGeom prst="rect">
            <a:avLst/>
          </a:prstGeom>
        </p:spPr>
      </p:pic>
    </p:spTree>
    <p:extLst>
      <p:ext uri="{BB962C8B-B14F-4D97-AF65-F5344CB8AC3E}">
        <p14:creationId xmlns:p14="http://schemas.microsoft.com/office/powerpoint/2010/main" val="691559526"/>
      </p:ext>
    </p:extLst>
  </p:cSld>
  <p:clrMapOvr>
    <a:masterClrMapping/>
  </p:clrMapOvr>
  <p:transition/>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yi" altLang="ko-KR" sz="4000">
                <a:solidFill>
                  <a:srgbClr val="FF0000"/>
                </a:solidFill>
              </a:rPr>
              <a:t>היינטיגע שיעור</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40313" y="109028"/>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92245" y="97120"/>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268760"/>
            <a:ext cx="8208912" cy="501675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yi" altLang="ko-KR" sz="3200">
                <a:solidFill>
                  <a:schemeClr val="tx1">
                    <a:lumMod val="65000"/>
                    <a:lumOff val="35000"/>
                  </a:schemeClr>
                </a:solidFill>
              </a:rPr>
              <a:t>ישראל זעלנער האבן מורא</a:t>
            </a:r>
            <a:r xmlns:a="http://schemas.openxmlformats.org/drawingml/2006/main">
              <a:rPr lang="yi" altLang="en-US" sz="3200">
                <a:solidFill>
                  <a:schemeClr val="tx1">
                    <a:lumMod val="65000"/>
                    <a:lumOff val="35000"/>
                  </a:schemeClr>
                </a:solidFill>
              </a:rPr>
              <a:t> </a:t>
            </a:r>
            <a:r xmlns:a="http://schemas.openxmlformats.org/drawingml/2006/main">
              <a:rPr lang="yi" altLang="ko-KR" sz="3200">
                <a:solidFill>
                  <a:schemeClr val="tx1">
                    <a:lumMod val="65000"/>
                    <a:lumOff val="35000"/>
                  </a:schemeClr>
                </a:solidFill>
              </a:rPr>
              <a:t>פון ריז גוליית. זיי האבן מורא פאר אים.</a:t>
            </a:r>
          </a:p>
          <a:p>
            <a:pPr xmlns:a="http://schemas.openxmlformats.org/drawingml/2006/main" algn="ctr"/>
            <a:r xmlns:a="http://schemas.openxmlformats.org/drawingml/2006/main">
              <a:rPr lang="yi" altLang="ko-KR" sz="3200">
                <a:solidFill>
                  <a:schemeClr val="tx1">
                    <a:lumMod val="65000"/>
                    <a:lumOff val="35000"/>
                  </a:schemeClr>
                </a:solidFill>
              </a:rPr>
              <a:t>אָבער דוד, וועלכער האָט געגלויבט אין גאָטס שוץ, האָט זיך העלדיש געקעמפט קעגן אים און אים באַזיגן.</a:t>
            </a:r>
          </a:p>
          <a:p>
            <a:pPr xmlns:a="http://schemas.openxmlformats.org/drawingml/2006/main" algn="ctr"/>
            <a:r xmlns:a="http://schemas.openxmlformats.org/drawingml/2006/main">
              <a:rPr lang="yi" altLang="ko-KR" sz="3200">
                <a:solidFill>
                  <a:schemeClr val="tx1">
                    <a:lumMod val="65000"/>
                    <a:lumOff val="35000"/>
                  </a:schemeClr>
                </a:solidFill>
              </a:rPr>
              <a:t>מיר זאָל גלויבן אַז גאָט שטענדיק באַשיצן אונדז. מיר קענען האָבן מוט דורך גלויבן גאָט וועט באַשיצן אונדז אין קיין ומשטאַנד.</a:t>
            </a:r>
          </a:p>
          <a:p>
            <a:pPr xmlns:a="http://schemas.openxmlformats.org/drawingml/2006/main" algn="ctr"/>
            <a:r xmlns:a="http://schemas.openxmlformats.org/drawingml/2006/main">
              <a:rPr lang="yi" altLang="ko-KR" sz="3200">
                <a:solidFill>
                  <a:schemeClr val="tx1">
                    <a:lumMod val="65000"/>
                    <a:lumOff val="35000"/>
                  </a:schemeClr>
                </a:solidFill>
              </a:rPr>
              <a:t>מוט וואָס איז פֿון גלויבן אין גאָט קענען באַקומען קיין מורא.</a:t>
            </a:r>
          </a:p>
        </p:txBody>
      </p:sp>
    </p:spTree>
    <p:extLst>
      <p:ext uri="{BB962C8B-B14F-4D97-AF65-F5344CB8AC3E}">
        <p14:creationId xmlns:p14="http://schemas.microsoft.com/office/powerpoint/2010/main" val="1323667482"/>
      </p:ext>
    </p:extLst>
  </p:cSld>
  <p:clrMapOvr>
    <a:masterClrMapping/>
  </p:clrMapOvr>
  <p:transition/>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31418" y="17389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yi" altLang="ko-KR" sz="3200"/>
              <a:t>גאָט?</a:t>
            </a:r>
            <a:r xmlns:a="http://schemas.openxmlformats.org/drawingml/2006/main">
              <a:rPr lang="yi"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20560" y="14224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8684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yi" altLang="ko-KR" sz="3600">
                <a:solidFill>
                  <a:srgbClr val="C00000"/>
                </a:solidFill>
              </a:rPr>
              <a:t>גאָט..</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yi" altLang="ko-KR" sz="3600">
                <a:solidFill>
                  <a:schemeClr val="tx1">
                    <a:lumMod val="65000"/>
                    <a:lumOff val="35000"/>
                  </a:schemeClr>
                </a:solidFill>
              </a:rPr>
              <a:t>גאָט גיט נצחון צו די וואס קעמפן פֿאַר אים.</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3880413288"/>
      </p:ext>
    </p:extLst>
  </p:cSld>
  <p:clrMapOvr>
    <a:masterClrMapping/>
  </p:clrMapOvr>
  <p:transition/>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09200" y="218022"/>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yi" altLang="ko-KR" sz="4000"/>
              <a:t>הייַנט ס קוויז</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43331" y="6271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89806" y="108964"/>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yi" altLang="ko-KR" sz="3600">
                <a:solidFill>
                  <a:schemeClr val="tx1">
                    <a:lumMod val="65000"/>
                    <a:lumOff val="35000"/>
                  </a:schemeClr>
                </a:solidFill>
              </a:rPr>
              <a:t>וואָס האָט דוד געוואָרפן אויף גוליית?</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yi" altLang="en-US" sz="2800">
                <a:solidFill>
                  <a:schemeClr val="tx1">
                    <a:lumMod val="65000"/>
                    <a:lumOff val="35000"/>
                  </a:schemeClr>
                </a:solidFill>
              </a:rPr>
              <a:t>① </a:t>
            </a:r>
            <a:r xmlns:a="http://schemas.openxmlformats.org/drawingml/2006/main">
              <a:rPr lang="yi" altLang="ko-KR" sz="2800">
                <a:solidFill>
                  <a:schemeClr val="tx1">
                    <a:lumMod val="65000"/>
                    <a:lumOff val="35000"/>
                  </a:schemeClr>
                </a:solidFill>
              </a:rPr>
              <a:t>שווערד</a:t>
            </a: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yi" altLang="en-US" sz="2800">
                <a:solidFill>
                  <a:schemeClr val="tx1">
                    <a:lumMod val="65000"/>
                    <a:lumOff val="35000"/>
                  </a:schemeClr>
                </a:solidFill>
              </a:rPr>
              <a:t>② </a:t>
            </a:r>
            <a:r xmlns:a="http://schemas.openxmlformats.org/drawingml/2006/main">
              <a:rPr lang="yi" altLang="ko-KR" sz="2800">
                <a:solidFill>
                  <a:schemeClr val="tx1">
                    <a:lumMod val="65000"/>
                    <a:lumOff val="35000"/>
                  </a:schemeClr>
                </a:solidFill>
              </a:rPr>
              <a:t>שפּיז</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yi" altLang="en-US" sz="2800">
                <a:solidFill>
                  <a:schemeClr val="tx1">
                    <a:lumMod val="65000"/>
                    <a:lumOff val="35000"/>
                  </a:schemeClr>
                </a:solidFill>
              </a:rPr>
              <a:t>③ </a:t>
            </a:r>
            <a:r xmlns:a="http://schemas.openxmlformats.org/drawingml/2006/main">
              <a:rPr lang="yi" altLang="ko-KR" sz="2800">
                <a:solidFill>
                  <a:schemeClr val="tx1">
                    <a:lumMod val="65000"/>
                    <a:lumOff val="35000"/>
                  </a:schemeClr>
                </a:solidFill>
              </a:rPr>
              <a:t>שטיין</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yi" altLang="en-US" sz="2800">
                <a:solidFill>
                  <a:schemeClr val="tx1">
                    <a:lumMod val="65000"/>
                    <a:lumOff val="35000"/>
                  </a:schemeClr>
                </a:solidFill>
              </a:rPr>
              <a:t>④ </a:t>
            </a:r>
            <a:r xmlns:a="http://schemas.openxmlformats.org/drawingml/2006/main">
              <a:rPr lang="yi" altLang="ko-KR" sz="2800">
                <a:solidFill>
                  <a:schemeClr val="tx1">
                    <a:lumMod val="65000"/>
                    <a:lumOff val="35000"/>
                  </a:schemeClr>
                </a:solidFill>
              </a:rPr>
              <a:t>שילד</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yi" altLang="en-US" sz="2800">
                <a:solidFill>
                  <a:srgbClr val="FF0000"/>
                </a:solidFill>
              </a:rPr>
              <a:t>③ </a:t>
            </a:r>
            <a:r xmlns:a="http://schemas.openxmlformats.org/drawingml/2006/main">
              <a:rPr lang="yi" altLang="ko-KR" sz="2800">
                <a:solidFill>
                  <a:srgbClr val="FF0000"/>
                </a:solidFill>
              </a:rPr>
              <a:t>שטיין</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377250333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7" y="187389"/>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yi" altLang="ko-KR" sz="4000">
                <a:solidFill>
                  <a:srgbClr val="FF0000"/>
                </a:solidFill>
              </a:rPr>
              <a:t>הייַנט ס וואָרט</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43399" y="3805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38050" y="70578"/>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397031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yi" altLang="ko-KR" sz="3600">
                <a:solidFill>
                  <a:schemeClr val="tx1">
                    <a:lumMod val="65000"/>
                    <a:lumOff val="35000"/>
                  </a:schemeClr>
                </a:solidFill>
              </a:rPr>
              <a:t>האָט דוד געזאָגט צו דעם פּלִשתּי: דו קומסט אַקעגן מיר מיט שװערד און מיט שפּיז און מיט שפּיז, אָבער איך קום אַקעגן דיר אין נאָמען פֿון יהוה דער אַלמעכטיקער, דעם גאָט פֿון די חילות פֿון ישׂראל, װאָס דו האָסט זיך געמאַכט.</a:t>
            </a:r>
          </a:p>
          <a:p>
            <a:endParaRPr lang="ko-KR" altLang="en-US" sz="3600">
              <a:solidFill>
                <a:schemeClr val="tx1">
                  <a:lumMod val="65000"/>
                  <a:lumOff val="35000"/>
                </a:schemeClr>
              </a:solidFill>
            </a:endParaRPr>
          </a:p>
        </p:txBody>
      </p:sp>
      <p:sp>
        <p:nvSpPr>
          <p:cNvPr id="24" name="TextBox 23"/>
          <p:cNvSpPr txBox="1"/>
          <p:nvPr/>
        </p:nvSpPr>
        <p:spPr>
          <a:xfrm>
            <a:off x="4897810" y="5291922"/>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yi" altLang="ko-KR" sz="2800">
                <a:solidFill>
                  <a:schemeClr val="tx1">
                    <a:lumMod val="65000"/>
                    <a:lumOff val="35000"/>
                  </a:schemeClr>
                </a:solidFill>
              </a:rPr>
              <a:t>1 שמואל</a:t>
            </a:r>
            <a:r xmlns:a="http://schemas.openxmlformats.org/drawingml/2006/main">
              <a:rPr lang="yi" altLang="en-US" sz="2800">
                <a:solidFill>
                  <a:schemeClr val="tx1">
                    <a:lumMod val="65000"/>
                    <a:lumOff val="35000"/>
                  </a:schemeClr>
                </a:solidFill>
              </a:rPr>
              <a:t> </a:t>
            </a:r>
            <a:r xmlns:a="http://schemas.openxmlformats.org/drawingml/2006/main">
              <a:rPr lang="yi" altLang="ko-KR" sz="2800">
                <a:solidFill>
                  <a:schemeClr val="tx1">
                    <a:lumMod val="65000"/>
                    <a:lumOff val="35000"/>
                  </a:schemeClr>
                </a:solidFill>
              </a:rPr>
              <a:t>17:45</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887102740"/>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0246" y="-14569"/>
            <a:ext cx="8232247" cy="5171761"/>
          </a:xfrm>
          <a:prstGeom prst="rect">
            <a:avLst/>
          </a:prstGeom>
        </p:spPr>
      </p:pic>
      <p:sp>
        <p:nvSpPr>
          <p:cNvPr id="4" name="TextBox 3"/>
          <p:cNvSpPr txBox="1"/>
          <p:nvPr/>
        </p:nvSpPr>
        <p:spPr>
          <a:xfrm>
            <a:off x="89366" y="5373216"/>
            <a:ext cx="9054634" cy="133882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yi" altLang="ko-KR" sz="2700">
                <a:solidFill>
                  <a:schemeClr val="tx1">
                    <a:lumMod val="65000"/>
                    <a:lumOff val="35000"/>
                  </a:schemeClr>
                </a:solidFill>
              </a:rPr>
              <a:t>גאָט האָט געלאָזט צען אומגליק אין גאַנץ לאַנד מִצרַיִם. מצרי מענטשן און פרעה האָבן ווערן צו וויסן ווער איז פאַקטיש גאָט.</a:t>
            </a:r>
            <a:endParaRPr xmlns:a="http://schemas.openxmlformats.org/drawingml/2006/main" lang="ko-KR" altLang="en-US" sz="2700">
              <a:solidFill>
                <a:schemeClr val="tx1">
                  <a:lumMod val="65000"/>
                  <a:lumOff val="35000"/>
                </a:schemeClr>
              </a:solidFill>
            </a:endParaRPr>
          </a:p>
        </p:txBody>
      </p:sp>
    </p:spTree>
    <p:extLst>
      <p:ext uri="{BB962C8B-B14F-4D97-AF65-F5344CB8AC3E}">
        <p14:creationId xmlns:p14="http://schemas.microsoft.com/office/powerpoint/2010/main" val="2574512773"/>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6813" y="-27383"/>
            <a:ext cx="8250373" cy="5832647"/>
          </a:xfrm>
          <a:prstGeom prst="rect">
            <a:avLst/>
          </a:prstGeom>
        </p:spPr>
      </p:pic>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yi" altLang="ko-KR" sz="2800">
                <a:solidFill>
                  <a:schemeClr val="tx1">
                    <a:lumMod val="65000"/>
                    <a:lumOff val="35000"/>
                  </a:schemeClr>
                </a:solidFill>
              </a:rPr>
              <a:t>"משה, גײ איצט אַרױס פֿון מִצרַיִם מיט אַלע דײַנע ישׂראלים." פרעה האט נישט געהאט קײן ברירה נאר זײ לאזן גײן.</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577293911"/>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yi" altLang="ko-KR" sz="4000">
                <a:solidFill>
                  <a:srgbClr val="FF0000"/>
                </a:solidFill>
              </a:rPr>
              <a:t>הייַנט ס לעקציע</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51126" y="5449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41136" y="87878"/>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484784"/>
            <a:ext cx="8208912" cy="34163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yi" altLang="ko-KR" sz="3600">
                <a:solidFill>
                  <a:schemeClr val="tx1">
                    <a:lumMod val="65000"/>
                    <a:lumOff val="35000"/>
                  </a:schemeClr>
                </a:solidFill>
              </a:rPr>
              <a:t>פרעה האט געטראכט אז ער איז דער שטארקסטער מיט איגנארירן גאט.</a:t>
            </a:r>
            <a:r xmlns:a="http://schemas.openxmlformats.org/drawingml/2006/main">
              <a:rPr lang="yi" altLang="en-US" sz="3600">
                <a:solidFill>
                  <a:schemeClr val="tx1">
                    <a:lumMod val="65000"/>
                    <a:lumOff val="35000"/>
                  </a:schemeClr>
                </a:solidFill>
              </a:rPr>
              <a:t> </a:t>
            </a:r>
            <a:endParaRPr xmlns:a="http://schemas.openxmlformats.org/drawingml/2006/main" lang="en-US" altLang="ko-KR" sz="3600">
              <a:solidFill>
                <a:schemeClr val="tx1">
                  <a:lumMod val="65000"/>
                  <a:lumOff val="35000"/>
                </a:schemeClr>
              </a:solidFill>
            </a:endParaRPr>
          </a:p>
          <a:p>
            <a:pPr xmlns:a="http://schemas.openxmlformats.org/drawingml/2006/main" algn="ctr"/>
            <a:r xmlns:a="http://schemas.openxmlformats.org/drawingml/2006/main">
              <a:rPr lang="yi" altLang="ko-KR" sz="3600">
                <a:solidFill>
                  <a:schemeClr val="tx1">
                    <a:lumMod val="65000"/>
                    <a:lumOff val="35000"/>
                  </a:schemeClr>
                </a:solidFill>
              </a:rPr>
              <a:t>אַזוי, ער האט צו זיין אונטער גרויס דיזאַסטערז.</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yi" altLang="ko-KR" sz="3600">
                <a:solidFill>
                  <a:schemeClr val="tx1">
                    <a:lumMod val="65000"/>
                    <a:lumOff val="35000"/>
                  </a:schemeClr>
                </a:solidFill>
              </a:rPr>
              <a:t>מיר האָבן צו מודה אַז גאָט איז דער אלמעכטיקער ניט אונדז.</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3485308479"/>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yi" altLang="ko-KR" sz="4000">
                <a:solidFill>
                  <a:srgbClr val="FF0000"/>
                </a:solidFill>
              </a:rPr>
              <a:t>הייַנט ס וואָרט</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7621" y="65790"/>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129215"/>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3416320"/>
          </a:xfrm>
          <a:prstGeom prst="rect">
            <a:avLst/>
          </a:prstGeom>
          <a:noFill/>
        </p:spPr>
        <p:txBody>
          <a:bodyPr wrap="square" rtlCol="0">
            <a:spAutoFit/>
          </a:bodyPr>
          <a:lstStyle/>
          <a:p>
            <a:r xmlns:a="http://schemas.openxmlformats.org/drawingml/2006/main">
              <a:rPr lang="yi" altLang="ko-KR" sz="3600">
                <a:solidFill>
                  <a:schemeClr val="tx1">
                    <a:lumMod val="65000"/>
                    <a:lumOff val="35000"/>
                  </a:schemeClr>
                </a:solidFill>
              </a:rPr>
              <a:t>און גאָט האָט געזען אַז ער איז אַריבער צוקוקן, האָט גאָט צו אים גערופֿן</a:t>
            </a:r>
          </a:p>
          <a:p>
            <a:r xmlns:a="http://schemas.openxmlformats.org/drawingml/2006/main">
              <a:rPr lang="yi" altLang="ko-KR" sz="3600">
                <a:solidFill>
                  <a:schemeClr val="tx1">
                    <a:lumMod val="65000"/>
                    <a:lumOff val="35000"/>
                  </a:schemeClr>
                </a:solidFill>
              </a:rPr>
              <a:t>פון ין די קוסט,</a:t>
            </a:r>
          </a:p>
          <a:p>
            <a:r xmlns:a="http://schemas.openxmlformats.org/drawingml/2006/main">
              <a:rPr lang="yi" altLang="ko-KR" sz="3600">
                <a:solidFill>
                  <a:schemeClr val="tx1">
                    <a:lumMod val="65000"/>
                    <a:lumOff val="35000"/>
                  </a:schemeClr>
                </a:solidFill>
              </a:rPr>
              <a:t>"משה! משה!" האָט משה געזאָגט: אָט בין איך.</a:t>
            </a:r>
          </a:p>
          <a:p>
            <a:endParaRPr lang="en-US" altLang="ko-KR" sz="3600">
              <a:solidFill>
                <a:schemeClr val="tx1">
                  <a:lumMod val="65000"/>
                  <a:lumOff val="35000"/>
                </a:schemeClr>
              </a:solidFill>
            </a:endParaRPr>
          </a:p>
        </p:txBody>
      </p:sp>
      <p:sp>
        <p:nvSpPr>
          <p:cNvPr id="24" name="TextBox 23"/>
          <p:cNvSpPr txBox="1"/>
          <p:nvPr/>
        </p:nvSpPr>
        <p:spPr>
          <a:xfrm>
            <a:off x="4572000" y="5277887"/>
            <a:ext cx="3850654" cy="523220"/>
          </a:xfrm>
          <a:prstGeom prst="rect">
            <a:avLst/>
          </a:prstGeom>
          <a:noFill/>
        </p:spPr>
        <p:txBody>
          <a:bodyPr wrap="square" rtlCol="0">
            <a:spAutoFit/>
          </a:bodyPr>
          <a:lstStyle/>
          <a:p>
            <a:pPr xmlns:a="http://schemas.openxmlformats.org/drawingml/2006/main" algn="r"/>
            <a:r xmlns:a="http://schemas.openxmlformats.org/drawingml/2006/main">
              <a:rPr lang="yi" altLang="ko-KR" sz="2800">
                <a:solidFill>
                  <a:schemeClr val="tx1">
                    <a:lumMod val="65000"/>
                    <a:lumOff val="35000"/>
                  </a:schemeClr>
                </a:solidFill>
              </a:rPr>
              <a:t>עקסאָדוס</a:t>
            </a:r>
            <a:r xmlns:a="http://schemas.openxmlformats.org/drawingml/2006/main">
              <a:rPr lang="yi" altLang="en-US" sz="2800">
                <a:solidFill>
                  <a:schemeClr val="tx1">
                    <a:lumMod val="65000"/>
                    <a:lumOff val="35000"/>
                  </a:schemeClr>
                </a:solidFill>
              </a:rPr>
              <a:t> </a:t>
            </a:r>
            <a:r xmlns:a="http://schemas.openxmlformats.org/drawingml/2006/main">
              <a:rPr lang="yi" altLang="ko-KR" sz="2800">
                <a:solidFill>
                  <a:schemeClr val="tx1">
                    <a:lumMod val="65000"/>
                    <a:lumOff val="35000"/>
                  </a:schemeClr>
                </a:solidFill>
              </a:rPr>
              <a:t>3:4</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23038097"/>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2738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yi" altLang="ko-KR" sz="3200"/>
              <a:t>גאָט?</a:t>
            </a:r>
            <a:r xmlns:a="http://schemas.openxmlformats.org/drawingml/2006/main">
              <a:rPr lang="yi"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yi" altLang="ko-KR" sz="3600">
                <a:solidFill>
                  <a:srgbClr val="C00000"/>
                </a:solidFill>
              </a:rPr>
              <a:t>גאָט..</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2308324"/>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yi" altLang="ko-KR" sz="3600">
                <a:solidFill>
                  <a:schemeClr val="tx1">
                    <a:lumMod val="65000"/>
                    <a:lumOff val="35000"/>
                  </a:schemeClr>
                </a:solidFill>
              </a:rPr>
              <a:t>גאָט איז אַנדערש פאָרעם אפגעטער אָדער אנדערע פאַלש געטער.</a:t>
            </a:r>
          </a:p>
          <a:p>
            <a:r xmlns:a="http://schemas.openxmlformats.org/drawingml/2006/main">
              <a:rPr lang="yi" altLang="ko-KR" sz="3600">
                <a:solidFill>
                  <a:schemeClr val="tx1">
                    <a:lumMod val="65000"/>
                    <a:lumOff val="35000"/>
                  </a:schemeClr>
                </a:solidFill>
              </a:rPr>
              <a:t>גאָט איז לעבעדיק און ארבעטן מיט זיין גוואַלדיק מאַכט.</a:t>
            </a:r>
          </a:p>
        </p:txBody>
      </p:sp>
    </p:spTree>
    <p:extLst>
      <p:ext uri="{BB962C8B-B14F-4D97-AF65-F5344CB8AC3E}">
        <p14:creationId xmlns:p14="http://schemas.microsoft.com/office/powerpoint/2010/main" val="3237399110"/>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yi" altLang="ko-KR" sz="4000">
                <a:solidFill>
                  <a:srgbClr val="FF0000"/>
                </a:solidFill>
              </a:rPr>
              <a:t>הייַנט ס קוויז</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984551" y="8062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105592" y="61465"/>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yi" altLang="ko-KR" sz="3600">
                <a:solidFill>
                  <a:schemeClr val="tx1">
                    <a:lumMod val="65000"/>
                    <a:lumOff val="35000"/>
                  </a:schemeClr>
                </a:solidFill>
              </a:rPr>
              <a:t>ווי פילע ומגליק האט גאָט לאָזן אַראָפּ איבער מצרים?</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yi" altLang="en-US" sz="2800">
                <a:solidFill>
                  <a:schemeClr val="tx1">
                    <a:lumMod val="65000"/>
                    <a:lumOff val="35000"/>
                  </a:schemeClr>
                </a:solidFill>
              </a:rPr>
              <a:t>① </a:t>
            </a:r>
            <a:r xmlns:a="http://schemas.openxmlformats.org/drawingml/2006/main">
              <a:rPr lang="yi" altLang="ko-KR" sz="2800">
                <a:solidFill>
                  <a:schemeClr val="tx1">
                    <a:lumMod val="65000"/>
                    <a:lumOff val="35000"/>
                  </a:schemeClr>
                </a:solidFill>
              </a:rPr>
              <a:t>פינף</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yi" altLang="en-US" sz="2800">
                <a:solidFill>
                  <a:schemeClr val="tx1">
                    <a:lumMod val="65000"/>
                    <a:lumOff val="35000"/>
                  </a:schemeClr>
                </a:solidFill>
              </a:rPr>
              <a:t>② </a:t>
            </a:r>
            <a:r xmlns:a="http://schemas.openxmlformats.org/drawingml/2006/main">
              <a:rPr lang="yi" altLang="ko-KR" sz="2800">
                <a:solidFill>
                  <a:schemeClr val="tx1">
                    <a:lumMod val="65000"/>
                    <a:lumOff val="35000"/>
                  </a:schemeClr>
                </a:solidFill>
              </a:rPr>
              <a:t>זיבן</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yi" altLang="en-US" sz="2800">
                <a:solidFill>
                  <a:schemeClr val="tx1">
                    <a:lumMod val="65000"/>
                    <a:lumOff val="35000"/>
                  </a:schemeClr>
                </a:solidFill>
              </a:rPr>
              <a:t>③ </a:t>
            </a:r>
            <a:r xmlns:a="http://schemas.openxmlformats.org/drawingml/2006/main">
              <a:rPr lang="yi" altLang="ko-KR" sz="2800">
                <a:solidFill>
                  <a:schemeClr val="tx1">
                    <a:lumMod val="65000"/>
                    <a:lumOff val="35000"/>
                  </a:schemeClr>
                </a:solidFill>
              </a:rPr>
              <a:t>צוועלף</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yi" altLang="en-US" sz="2800">
                <a:solidFill>
                  <a:schemeClr val="tx1">
                    <a:lumMod val="65000"/>
                    <a:lumOff val="35000"/>
                  </a:schemeClr>
                </a:solidFill>
              </a:rPr>
              <a:t>④ </a:t>
            </a:r>
            <a:r xmlns:a="http://schemas.openxmlformats.org/drawingml/2006/main">
              <a:rPr lang="yi" altLang="ko-KR" sz="2800">
                <a:solidFill>
                  <a:schemeClr val="tx1">
                    <a:lumMod val="65000"/>
                    <a:lumOff val="35000"/>
                  </a:schemeClr>
                </a:solidFill>
              </a:rPr>
              <a:t>צען</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yi" altLang="en-US" sz="2800">
                <a:solidFill>
                  <a:srgbClr val="FF0000"/>
                </a:solidFill>
              </a:rPr>
              <a:t>④ </a:t>
            </a:r>
            <a:r xmlns:a="http://schemas.openxmlformats.org/drawingml/2006/main">
              <a:rPr lang="yi" altLang="ko-KR" sz="2800">
                <a:solidFill>
                  <a:srgbClr val="FF0000"/>
                </a:solidFill>
              </a:rPr>
              <a:t>צען</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249674490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yi" altLang="ko-KR" sz="4000">
                <a:solidFill>
                  <a:srgbClr val="FF0000"/>
                </a:solidFill>
              </a:rPr>
              <a:t>הייַנט ס וואָרט</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20560" y="5469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07228"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en-US" altLang="ko-KR" sz="3600">
              <a:solidFill>
                <a:schemeClr val="tx1">
                  <a:lumMod val="65000"/>
                  <a:lumOff val="35000"/>
                </a:schemeClr>
              </a:solidFill>
            </a:endParaRPr>
          </a:p>
          <a:p>
            <a:r xmlns:a="http://schemas.openxmlformats.org/drawingml/2006/main">
              <a:rPr lang="yi" altLang="ko-KR" sz="3600">
                <a:solidFill>
                  <a:schemeClr val="tx1">
                    <a:lumMod val="65000"/>
                    <a:lumOff val="35000"/>
                  </a:schemeClr>
                </a:solidFill>
              </a:rPr>
              <a:t>און די מִצרים װעלן װיסן אַז איך בין יהוה, װען איך װעל אױסשטרעקן מײַן האַנט אַקעגן מִצרַיִם, און װעל אַרױסגײן די ישׂראלים פֿון איר.</a:t>
            </a: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yi" altLang="ko-KR" sz="2800">
                <a:solidFill>
                  <a:schemeClr val="tx1">
                    <a:lumMod val="65000"/>
                    <a:lumOff val="35000"/>
                  </a:schemeClr>
                </a:solidFill>
              </a:rPr>
              <a:t>עקסאָדוס</a:t>
            </a:r>
            <a:r xmlns:a="http://schemas.openxmlformats.org/drawingml/2006/main">
              <a:rPr lang="yi" altLang="en-US" sz="2800">
                <a:solidFill>
                  <a:schemeClr val="tx1">
                    <a:lumMod val="65000"/>
                    <a:lumOff val="35000"/>
                  </a:schemeClr>
                </a:solidFill>
              </a:rPr>
              <a:t> </a:t>
            </a:r>
            <a:r xmlns:a="http://schemas.openxmlformats.org/drawingml/2006/main">
              <a:rPr lang="yi" altLang="ko-KR" sz="2800">
                <a:solidFill>
                  <a:schemeClr val="tx1">
                    <a:lumMod val="65000"/>
                    <a:lumOff val="35000"/>
                  </a:schemeClr>
                </a:solidFill>
              </a:rPr>
              <a:t>7:5</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752698156"/>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130336" y="2009816"/>
            <a:ext cx="5044008" cy="393946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79512" y="1412776"/>
            <a:ext cx="3024336"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yi" altLang="ko-KR" b="1">
                <a:solidFill>
                  <a:schemeClr val="tx1">
                    <a:lumMod val="50000"/>
                    <a:lumOff val="50000"/>
                  </a:schemeClr>
                </a:solidFill>
              </a:rPr>
              <a:t>ניין. 18</a:t>
            </a:r>
            <a:r xmlns:a="http://schemas.openxmlformats.org/drawingml/2006/main">
              <a:rPr lang="yi" altLang="en-US" b="1">
                <a:solidFill>
                  <a:schemeClr val="tx1">
                    <a:lumMod val="50000"/>
                    <a:lumOff val="50000"/>
                  </a:schemeClr>
                </a:solidFill>
              </a:rPr>
              <a:t> </a:t>
            </a:r>
            <a:r xmlns:a="http://schemas.openxmlformats.org/drawingml/2006/main">
              <a:rPr lang="yi" altLang="ko-KR" b="1">
                <a:solidFill>
                  <a:schemeClr val="tx1">
                    <a:lumMod val="50000"/>
                    <a:lumOff val="50000"/>
                  </a:schemeClr>
                </a:solidFill>
              </a:rPr>
              <a:t>די וואָרט פון גאָט</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01202" y="3679303"/>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6603" y="1805028"/>
            <a:ext cx="3931114" cy="280076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yi" altLang="ko-KR" sz="4400"/>
              <a:t>א זייַל פון וואָלקן</a:t>
            </a:r>
          </a:p>
          <a:p>
            <a:pPr xmlns:a="http://schemas.openxmlformats.org/drawingml/2006/main" algn="ctr"/>
            <a:r xmlns:a="http://schemas.openxmlformats.org/drawingml/2006/main">
              <a:rPr lang="yi" altLang="ko-KR" sz="4400"/>
              <a:t>און אַ זײַל פֿון פֿײַער</a:t>
            </a:r>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Tree>
    <p:extLst>
      <p:ext uri="{BB962C8B-B14F-4D97-AF65-F5344CB8AC3E}">
        <p14:creationId xmlns:p14="http://schemas.microsoft.com/office/powerpoint/2010/main" val="46326207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yi" altLang="ko-KR" sz="4000">
                <a:solidFill>
                  <a:srgbClr val="FF0000"/>
                </a:solidFill>
              </a:rPr>
              <a:t>הייַנט ס וואָרט</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97721" y="90494"/>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44042"/>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yi" altLang="ko-KR" sz="3600">
                <a:solidFill>
                  <a:schemeClr val="tx1">
                    <a:lumMod val="65000"/>
                    <a:lumOff val="35000"/>
                  </a:schemeClr>
                </a:solidFill>
              </a:rPr>
              <a:t>ביי טאָג איז גאָט געגאַנגען פאַר זיי אין אַ וואָלקן זײַל זיי צו פירן אויף זייער וועג, און ביי נאַכט אין אַ פייער זייַל זיי צו ליכט, כּדי זיי זאָלן קענען פאָרן ביי טאָג אָדער נאַכט.</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yi" altLang="ko-KR" sz="2800">
                <a:solidFill>
                  <a:schemeClr val="tx1">
                    <a:lumMod val="65000"/>
                    <a:lumOff val="35000"/>
                  </a:schemeClr>
                </a:solidFill>
              </a:rPr>
              <a:t>עקסאָדוס 13: 21</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23038097"/>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568" y="1"/>
            <a:ext cx="8183323" cy="5373216"/>
          </a:xfrm>
          <a:prstGeom prst="rect">
            <a:avLst/>
          </a:prstGeom>
        </p:spPr>
      </p:pic>
      <p:sp>
        <p:nvSpPr>
          <p:cNvPr id="5" name="TextBox 4"/>
          <p:cNvSpPr txBox="1"/>
          <p:nvPr/>
        </p:nvSpPr>
        <p:spPr>
          <a:xfrm>
            <a:off x="34404" y="5157192"/>
            <a:ext cx="8963222"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yi" altLang="ko-KR" sz="2800">
                <a:solidFill>
                  <a:schemeClr val="tx1">
                    <a:lumMod val="65000"/>
                    <a:lumOff val="35000"/>
                  </a:schemeClr>
                </a:solidFill>
              </a:rPr>
              <a:t>די יסראַעליט מענטשן געלעבט אין מצרים פֿאַר 430 יאר. זיי האבן פארלאזט עגיפטן פארן צוריקגיין צום צוגעזאגט לאנד - כנען - אין די ענדע פון די 430 יאר.</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453694872"/>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5772" y="65243"/>
            <a:ext cx="8232456" cy="5445224"/>
          </a:xfrm>
          <a:prstGeom prst="rect">
            <a:avLst/>
          </a:prstGeom>
        </p:spPr>
      </p:pic>
      <p:sp>
        <p:nvSpPr>
          <p:cNvPr id="5" name="TextBox 4"/>
          <p:cNvSpPr txBox="1"/>
          <p:nvPr/>
        </p:nvSpPr>
        <p:spPr>
          <a:xfrm>
            <a:off x="26102" y="5661248"/>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yi" altLang="ko-KR" sz="2800">
                <a:solidFill>
                  <a:schemeClr val="tx1">
                    <a:lumMod val="65000"/>
                    <a:lumOff val="35000"/>
                  </a:schemeClr>
                </a:solidFill>
              </a:rPr>
              <a:t>"ווי קענען מיר באַקומען די רעכט וועג?", "וואָס אויב מיר טרעפן שלעכט מענטשן אויף דעם וועג?" זיי האָבן זיך אַ סך באַזאָרגט.</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030085485"/>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58" y="10009"/>
            <a:ext cx="9113750" cy="5785245"/>
          </a:xfrm>
          <a:prstGeom prst="rect">
            <a:avLst/>
          </a:prstGeom>
        </p:spPr>
      </p:pic>
      <p:sp>
        <p:nvSpPr>
          <p:cNvPr id="4" name="TextBox 3"/>
          <p:cNvSpPr txBox="1"/>
          <p:nvPr/>
        </p:nvSpPr>
        <p:spPr>
          <a:xfrm>
            <a:off x="43716" y="5897950"/>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yi" altLang="ko-KR" sz="2800">
                <a:solidFill>
                  <a:schemeClr val="tx1">
                    <a:lumMod val="65000"/>
                    <a:lumOff val="35000"/>
                  </a:schemeClr>
                </a:solidFill>
              </a:rPr>
              <a:t>אי ן יענע ר צײ ט הא ט ע ר ז ײ געװיז ן באװײז , א ז ע ר פיר ט ז ײ . עס איז געווען דער זייַל פון וואָלקן.</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146147376"/>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yi" altLang="ko-KR" sz="2800">
                <a:solidFill>
                  <a:schemeClr val="tx1">
                    <a:lumMod val="65000"/>
                    <a:lumOff val="35000"/>
                  </a:schemeClr>
                </a:solidFill>
              </a:rPr>
              <a:t>בײנאכט איז עס געװארן דער פײער־זײל. אַזוי האָט גאָט זיי געפירט נאַכט און טאָג.</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0" y="14030"/>
            <a:ext cx="9127908" cy="5828792"/>
          </a:xfrm>
          <a:prstGeom prst="rect">
            <a:avLst/>
          </a:prstGeom>
        </p:spPr>
      </p:pic>
    </p:spTree>
    <p:extLst>
      <p:ext uri="{BB962C8B-B14F-4D97-AF65-F5344CB8AC3E}">
        <p14:creationId xmlns:p14="http://schemas.microsoft.com/office/powerpoint/2010/main" val="2574512773"/>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568" y="-16973"/>
            <a:ext cx="8183323" cy="5462198"/>
          </a:xfrm>
          <a:prstGeom prst="rect">
            <a:avLst/>
          </a:prstGeom>
        </p:spPr>
      </p:pic>
      <p:sp>
        <p:nvSpPr>
          <p:cNvPr id="5" name="TextBox 4"/>
          <p:cNvSpPr txBox="1"/>
          <p:nvPr/>
        </p:nvSpPr>
        <p:spPr>
          <a:xfrm>
            <a:off x="90389" y="5301208"/>
            <a:ext cx="896322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yi" altLang="ko-KR" sz="2400">
                <a:solidFill>
                  <a:schemeClr val="tx1">
                    <a:lumMod val="65000"/>
                    <a:lumOff val="35000"/>
                  </a:schemeClr>
                </a:solidFill>
              </a:rPr>
              <a:t>"מיר האָבן ניט דערשראָקן, פֿאַר גאָט איז מיט אונדז!" יסראַעליט מענטשן האָבן דאַנקען גאָט פֿאַר גיידינג זיי מיט די זייַל פון וואָלקן און די זייַל פון פייער.</a:t>
            </a:r>
            <a:endParaRPr xmlns:a="http://schemas.openxmlformats.org/drawingml/2006/main" lang="ko-KR" altLang="en-US" sz="2400">
              <a:solidFill>
                <a:schemeClr val="tx1">
                  <a:lumMod val="65000"/>
                  <a:lumOff val="35000"/>
                </a:schemeClr>
              </a:solidFill>
            </a:endParaRPr>
          </a:p>
        </p:txBody>
      </p:sp>
    </p:spTree>
    <p:extLst>
      <p:ext uri="{BB962C8B-B14F-4D97-AF65-F5344CB8AC3E}">
        <p14:creationId xmlns:p14="http://schemas.microsoft.com/office/powerpoint/2010/main" val="2787124745"/>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229200"/>
            <a:ext cx="8963222" cy="1384995"/>
          </a:xfrm>
          <a:prstGeom prst="rect">
            <a:avLst/>
          </a:prstGeom>
          <a:noFill/>
        </p:spPr>
        <p:txBody>
          <a:bodyPr wrap="square" rtlCol="0">
            <a:spAutoFit/>
          </a:bodyPr>
          <a:lstStyle/>
          <a:p>
            <a:r xmlns:a="http://schemas.openxmlformats.org/drawingml/2006/main">
              <a:rPr lang="yi" altLang="ko-KR" sz="2800">
                <a:solidFill>
                  <a:schemeClr val="tx1">
                    <a:lumMod val="65000"/>
                    <a:lumOff val="35000"/>
                  </a:schemeClr>
                </a:solidFill>
              </a:rPr>
              <a:t>איין טאָג, ווען משה האָט געזען ווי אַ מצרי שלאָגט אַ ישׂראלי, האָט ער זיך אין כּעס געוואָרן, זיך באַטייליקט מיט זײַן פֿאָלק און דערהרגעט דעם מצרי.</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0769" y="-1"/>
            <a:ext cx="7982461" cy="5301209"/>
          </a:xfrm>
          <a:prstGeom prst="rect">
            <a:avLst/>
          </a:prstGeom>
        </p:spPr>
      </p:pic>
    </p:spTree>
    <p:extLst>
      <p:ext uri="{BB962C8B-B14F-4D97-AF65-F5344CB8AC3E}">
        <p14:creationId xmlns:p14="http://schemas.microsoft.com/office/powerpoint/2010/main" val="2453694872"/>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yi" altLang="ko-KR" sz="4000">
                <a:solidFill>
                  <a:srgbClr val="FF0000"/>
                </a:solidFill>
              </a:rPr>
              <a:t>הייַנט ס</a:t>
            </a:r>
            <a:r xmlns:a="http://schemas.openxmlformats.org/drawingml/2006/main">
              <a:rPr lang="yi" altLang="en-US" sz="4000">
                <a:solidFill>
                  <a:srgbClr val="FF0000"/>
                </a:solidFill>
              </a:rPr>
              <a:t> </a:t>
            </a:r>
            <a:r xmlns:a="http://schemas.openxmlformats.org/drawingml/2006/main">
              <a:rPr lang="yi" altLang="ko-KR" sz="4000">
                <a:solidFill>
                  <a:srgbClr val="FF0000"/>
                </a:solidFill>
              </a:rPr>
              <a:t>לעקציע</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91643" y="11260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89806" y="8269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484784"/>
            <a:ext cx="8208912" cy="452431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yi" altLang="ko-KR" sz="3600">
                <a:solidFill>
                  <a:schemeClr val="tx1">
                    <a:lumMod val="65000"/>
                    <a:lumOff val="35000"/>
                  </a:schemeClr>
                </a:solidFill>
              </a:rPr>
              <a:t>ווען פילע יסראַעליט מענטשן קראָסט איבער געפערלעך מדבר, גאָט געוויזן זיי זאָגן אַז ער גיידיד און פּראָטעקטעד זיי מיט די זייַל פון וואָלקן און די זייַל פון פייַער.</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yi" altLang="ko-KR" sz="3600">
                <a:solidFill>
                  <a:schemeClr val="tx1">
                    <a:lumMod val="65000"/>
                    <a:lumOff val="35000"/>
                  </a:schemeClr>
                </a:solidFill>
              </a:rPr>
              <a:t>איצט, גאָט איז מיט מיר און באַשיצן מיר. לאָמיר דאַנקען גאָט.</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3485308479"/>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2738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yi" altLang="ko-KR" sz="3200"/>
              <a:t>גאָט?</a:t>
            </a:r>
            <a:r xmlns:a="http://schemas.openxmlformats.org/drawingml/2006/main">
              <a:rPr lang="yi"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yi" altLang="ko-KR" sz="3600">
                <a:solidFill>
                  <a:srgbClr val="C00000"/>
                </a:solidFill>
              </a:rPr>
              <a:t>גאָט..</a:t>
            </a:r>
            <a:endParaRPr xmlns:a="http://schemas.openxmlformats.org/drawingml/2006/main" lang="ko-KR" altLang="en-US" sz="3600">
              <a:solidFill>
                <a:srgbClr val="C00000"/>
              </a:solidFill>
            </a:endParaRPr>
          </a:p>
        </p:txBody>
      </p:sp>
      <p:sp>
        <p:nvSpPr>
          <p:cNvPr id="14" name="TextBox 13"/>
          <p:cNvSpPr txBox="1"/>
          <p:nvPr/>
        </p:nvSpPr>
        <p:spPr>
          <a:xfrm>
            <a:off x="395536" y="2683077"/>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yi" altLang="ko-KR" sz="3600">
                <a:solidFill>
                  <a:schemeClr val="tx1">
                    <a:lumMod val="65000"/>
                    <a:lumOff val="35000"/>
                  </a:schemeClr>
                </a:solidFill>
              </a:rPr>
              <a:t>גאָט איז מיט אונדז שטענדיק.</a:t>
            </a:r>
          </a:p>
          <a:p>
            <a:r xmlns:a="http://schemas.openxmlformats.org/drawingml/2006/main">
              <a:rPr lang="yi" altLang="ko-KR" sz="3600">
                <a:solidFill>
                  <a:schemeClr val="tx1">
                    <a:lumMod val="65000"/>
                    <a:lumOff val="35000"/>
                  </a:schemeClr>
                </a:solidFill>
              </a:rPr>
              <a:t>און ער פּראַטעקץ אונדז נאַכט און טאָג.</a:t>
            </a:r>
          </a:p>
        </p:txBody>
      </p:sp>
    </p:spTree>
    <p:extLst>
      <p:ext uri="{BB962C8B-B14F-4D97-AF65-F5344CB8AC3E}">
        <p14:creationId xmlns:p14="http://schemas.microsoft.com/office/powerpoint/2010/main" val="3237399110"/>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yi" altLang="ko-KR" sz="4000">
                <a:solidFill>
                  <a:srgbClr val="FF0000"/>
                </a:solidFill>
              </a:rPr>
              <a:t>הייַנט ס קוויז</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205426" y="82005"/>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25112" y="128829"/>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yi" altLang="ko-KR" sz="3600">
                <a:solidFill>
                  <a:schemeClr val="tx1">
                    <a:lumMod val="65000"/>
                    <a:lumOff val="35000"/>
                  </a:schemeClr>
                </a:solidFill>
              </a:rPr>
              <a:t>ווען די יסראַעליט מענטשן לינקס פון מצרים, וואָס האט גאָט פירן זיי מיט?</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yi" altLang="en-US" sz="2800">
                <a:solidFill>
                  <a:schemeClr val="tx1">
                    <a:lumMod val="65000"/>
                    <a:lumOff val="35000"/>
                  </a:schemeClr>
                </a:solidFill>
              </a:rPr>
              <a:t>① </a:t>
            </a:r>
            <a:r xmlns:a="http://schemas.openxmlformats.org/drawingml/2006/main">
              <a:rPr lang="yi" altLang="ko-KR" sz="2800">
                <a:solidFill>
                  <a:schemeClr val="tx1">
                    <a:lumMod val="65000"/>
                    <a:lumOff val="35000"/>
                  </a:schemeClr>
                </a:solidFill>
              </a:rPr>
              <a:t>דער זײַל פֿון װאָלקן און דער פֿײַער־זײַל</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yi" altLang="en-US" sz="2800">
                <a:solidFill>
                  <a:schemeClr val="tx1">
                    <a:lumMod val="65000"/>
                    <a:lumOff val="35000"/>
                  </a:schemeClr>
                </a:solidFill>
              </a:rPr>
              <a:t>② </a:t>
            </a:r>
            <a:r xmlns:a="http://schemas.openxmlformats.org/drawingml/2006/main">
              <a:rPr lang="yi" altLang="ko-KR" sz="2800">
                <a:solidFill>
                  <a:schemeClr val="tx1">
                    <a:lumMod val="65000"/>
                    <a:lumOff val="35000"/>
                  </a:schemeClr>
                </a:solidFill>
              </a:rPr>
              <a:t>פויגל און פיש</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yi" altLang="en-US" sz="2800">
                <a:solidFill>
                  <a:schemeClr val="tx1">
                    <a:lumMod val="65000"/>
                    <a:lumOff val="35000"/>
                  </a:schemeClr>
                </a:solidFill>
              </a:rPr>
              <a:t>③ </a:t>
            </a:r>
            <a:r xmlns:a="http://schemas.openxmlformats.org/drawingml/2006/main">
              <a:rPr lang="yi" altLang="ko-KR" sz="2800">
                <a:solidFill>
                  <a:schemeClr val="tx1">
                    <a:lumMod val="65000"/>
                    <a:lumOff val="35000"/>
                  </a:schemeClr>
                </a:solidFill>
              </a:rPr>
              <a:t>זון און לבנה</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7982" y="5148780"/>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yi" altLang="en-US" sz="2800">
                <a:solidFill>
                  <a:schemeClr val="tx1">
                    <a:lumMod val="65000"/>
                    <a:lumOff val="35000"/>
                  </a:schemeClr>
                </a:solidFill>
              </a:rPr>
              <a:t>④ </a:t>
            </a:r>
            <a:r xmlns:a="http://schemas.openxmlformats.org/drawingml/2006/main">
              <a:rPr lang="yi" altLang="ko-KR" sz="2800">
                <a:solidFill>
                  <a:schemeClr val="tx1">
                    <a:lumMod val="65000"/>
                    <a:lumOff val="35000"/>
                  </a:schemeClr>
                </a:solidFill>
              </a:rPr>
              <a:t>הונט און קאַץ</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2790801"/>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yi" altLang="en-US" sz="2800">
                <a:solidFill>
                  <a:srgbClr val="FF0000"/>
                </a:solidFill>
              </a:rPr>
              <a:t>① </a:t>
            </a:r>
            <a:r xmlns:a="http://schemas.openxmlformats.org/drawingml/2006/main">
              <a:rPr lang="yi" altLang="ko-KR" sz="2800">
                <a:solidFill>
                  <a:srgbClr val="FF0000"/>
                </a:solidFill>
              </a:rPr>
              <a:t>דער זײַל פֿון װאָלקן און דער פֿײַער־זײַל</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249674490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yi" altLang="ko-KR" sz="4000">
                <a:solidFill>
                  <a:srgbClr val="FF0000"/>
                </a:solidFill>
              </a:rPr>
              <a:t>הייַנט ס וואָרט</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97721" y="90494"/>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44042"/>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yi" altLang="ko-KR" sz="3600">
                <a:solidFill>
                  <a:schemeClr val="tx1">
                    <a:lumMod val="65000"/>
                    <a:lumOff val="35000"/>
                  </a:schemeClr>
                </a:solidFill>
              </a:rPr>
              <a:t>ביי טאָג איז גאָט געגאַנגען פאַר זיי אין אַ וואָלקן זײַל זיי צו פירן אויף זייער וועג, און ביי נאַכט אין אַ פייער זייַל זיי צו ליכט, כּדי זיי זאָלן קענען פאָרן ביי טאָג אָדער נאַכט.</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yi" altLang="ko-KR" sz="2800">
                <a:solidFill>
                  <a:schemeClr val="tx1">
                    <a:lumMod val="65000"/>
                    <a:lumOff val="35000"/>
                  </a:schemeClr>
                </a:solidFill>
              </a:rPr>
              <a:t>עקסאָדוס 13: 21</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904921360"/>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leo\Desktop\bk\구약\080 copy.jpg"/>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110626" y="1340769"/>
            <a:ext cx="5044008" cy="496855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79512" y="1412776"/>
            <a:ext cx="2952328"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yi" altLang="ko-KR" b="1">
                <a:solidFill>
                  <a:schemeClr val="tx1">
                    <a:lumMod val="50000"/>
                    <a:lumOff val="50000"/>
                  </a:schemeClr>
                </a:solidFill>
              </a:rPr>
              <a:t># 19 דאס וואָרט פון גאָט</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66202" y="3788212"/>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t="65929"/>
          <a:stretch>
            <a:fillRect/>
          </a:stretch>
        </p:blipFill>
        <p:spPr bwMode="auto">
          <a:xfrm>
            <a:off x="764487" y="5529431"/>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3931114" cy="34778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yi" altLang="ko-KR" sz="4400"/>
              <a:t>יסראַעליטעס גיין דורך די צעטיילט ים אויף טרוקן ערד</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Tree>
    <p:extLst>
      <p:ext uri="{BB962C8B-B14F-4D97-AF65-F5344CB8AC3E}">
        <p14:creationId xmlns:p14="http://schemas.microsoft.com/office/powerpoint/2010/main" val="46326207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yi" altLang="ko-KR" sz="4000">
                <a:solidFill>
                  <a:srgbClr val="FF0000"/>
                </a:solidFill>
              </a:rPr>
              <a:t>הייַנט ס וואָרט</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20560" y="11260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98129" y="59740"/>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yi" altLang="ko-KR" sz="3600">
                <a:solidFill>
                  <a:schemeClr val="tx1">
                    <a:lumMod val="65000"/>
                    <a:lumOff val="35000"/>
                  </a:schemeClr>
                </a:solidFill>
              </a:rPr>
              <a:t>און משה האָט אױסגעשטרעקט זײַן האַנט איבערן ים, און גאָט האָט דער גאַנצער נאַכט פֿאַרטריבן דעם ים מיט אַ שטאַרקן מזרח־װינט, און אים פֿאַרקערט אין טריקעניש. די וואסערן זענען געווען צעטיילט,</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yi" altLang="ko-KR" sz="2800">
                <a:solidFill>
                  <a:schemeClr val="tx1">
                    <a:lumMod val="65000"/>
                    <a:lumOff val="35000"/>
                  </a:schemeClr>
                </a:solidFill>
              </a:rPr>
              <a:t>עקסאָדוס</a:t>
            </a:r>
            <a:r xmlns:a="http://schemas.openxmlformats.org/drawingml/2006/main">
              <a:rPr lang="yi" altLang="en-US" sz="2800">
                <a:solidFill>
                  <a:schemeClr val="tx1">
                    <a:lumMod val="65000"/>
                    <a:lumOff val="35000"/>
                  </a:schemeClr>
                </a:solidFill>
              </a:rPr>
              <a:t> </a:t>
            </a:r>
            <a:r xmlns:a="http://schemas.openxmlformats.org/drawingml/2006/main">
              <a:rPr lang="yi" altLang="ko-KR" sz="2800">
                <a:solidFill>
                  <a:schemeClr val="tx1">
                    <a:lumMod val="65000"/>
                    <a:lumOff val="35000"/>
                  </a:schemeClr>
                </a:solidFill>
              </a:rPr>
              <a:t>14:</a:t>
            </a:r>
            <a:r xmlns:a="http://schemas.openxmlformats.org/drawingml/2006/main">
              <a:rPr lang="yi" altLang="en-US" sz="2800">
                <a:solidFill>
                  <a:schemeClr val="tx1">
                    <a:lumMod val="65000"/>
                    <a:lumOff val="35000"/>
                  </a:schemeClr>
                </a:solidFill>
              </a:rPr>
              <a:t> </a:t>
            </a:r>
            <a:r xmlns:a="http://schemas.openxmlformats.org/drawingml/2006/main">
              <a:rPr lang="yi" altLang="ko-KR" sz="2800">
                <a:solidFill>
                  <a:schemeClr val="tx1">
                    <a:lumMod val="65000"/>
                    <a:lumOff val="35000"/>
                  </a:schemeClr>
                </a:solidFill>
              </a:rPr>
              <a:t>21</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23038097"/>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805264"/>
          </a:xfrm>
          <a:prstGeom prst="rect">
            <a:avLst/>
          </a:prstGeom>
        </p:spPr>
      </p:pic>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yi" altLang="ko-KR" sz="2800">
                <a:solidFill>
                  <a:schemeClr val="tx1">
                    <a:lumMod val="65000"/>
                    <a:lumOff val="35000"/>
                  </a:schemeClr>
                </a:solidFill>
              </a:rPr>
              <a:t>משה און די ישׂראלים האָבן זיך באַקענט מיטן ים סוף אויפֿן וועג קיין כנען.</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453694872"/>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7383"/>
            <a:ext cx="9144000" cy="5832648"/>
          </a:xfrm>
          <a:prstGeom prst="rect">
            <a:avLst/>
          </a:prstGeom>
        </p:spPr>
      </p:pic>
      <p:sp>
        <p:nvSpPr>
          <p:cNvPr id="5" name="TextBox 4"/>
          <p:cNvSpPr txBox="1"/>
          <p:nvPr/>
        </p:nvSpPr>
        <p:spPr>
          <a:xfrm>
            <a:off x="73274" y="5877272"/>
            <a:ext cx="8963222"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yi" altLang="ko-KR" sz="2800">
                <a:solidFill>
                  <a:schemeClr val="tx1">
                    <a:lumMod val="65000"/>
                    <a:lumOff val="35000"/>
                  </a:schemeClr>
                </a:solidFill>
              </a:rPr>
              <a:t>מצרי פּערל די יסראַעליטעס צו כאַפּן זיי ווידער.</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030085485"/>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92" y="0"/>
            <a:ext cx="9111816" cy="5517232"/>
          </a:xfrm>
          <a:prstGeom prst="rect">
            <a:avLst/>
          </a:prstGeom>
        </p:spPr>
      </p:pic>
      <p:sp>
        <p:nvSpPr>
          <p:cNvPr id="4" name="TextBox 3"/>
          <p:cNvSpPr txBox="1"/>
          <p:nvPr/>
        </p:nvSpPr>
        <p:spPr>
          <a:xfrm>
            <a:off x="73274" y="5502370"/>
            <a:ext cx="9054634"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yi" altLang="ko-KR" sz="2800">
                <a:solidFill>
                  <a:schemeClr val="tx1">
                    <a:lumMod val="65000"/>
                    <a:lumOff val="35000"/>
                  </a:schemeClr>
                </a:solidFill>
              </a:rPr>
              <a:t>דערנאָך איז געשען אַ ווונדערלעך זאַך! גאָט האָט געלאָזט צעטיילן דעם ים סוף, און די יסראַעליטעס גיין אַריבער אויף דער טרוקן ערד.</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146147376"/>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30" y="-14569"/>
            <a:ext cx="9144000" cy="5315777"/>
          </a:xfrm>
          <a:prstGeom prst="rect">
            <a:avLst/>
          </a:prstGeom>
        </p:spPr>
      </p:pic>
      <p:sp>
        <p:nvSpPr>
          <p:cNvPr id="4" name="TextBox 3"/>
          <p:cNvSpPr txBox="1"/>
          <p:nvPr/>
        </p:nvSpPr>
        <p:spPr>
          <a:xfrm>
            <a:off x="114518" y="5459840"/>
            <a:ext cx="9054634"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yi" altLang="ko-KR" sz="2800">
                <a:solidFill>
                  <a:schemeClr val="tx1">
                    <a:lumMod val="65000"/>
                    <a:lumOff val="35000"/>
                  </a:schemeClr>
                </a:solidFill>
              </a:rPr>
              <a:t>מצריים זעלנער האבן זיי נאכגעכאפט, אבער דער ים איז צוריק געגאנגען, אלע מצריים זעלנער זענען פארפלייצט געווארן אינעם ים. קיינער פון זיי איז נישט געבליבן לעבן.</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574512773"/>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9105"/>
            <a:ext cx="9252520" cy="5402321"/>
          </a:xfrm>
          <a:prstGeom prst="rect">
            <a:avLst/>
          </a:prstGeom>
        </p:spPr>
      </p:pic>
      <p:sp>
        <p:nvSpPr>
          <p:cNvPr id="5" name="TextBox 4"/>
          <p:cNvSpPr txBox="1"/>
          <p:nvPr/>
        </p:nvSpPr>
        <p:spPr>
          <a:xfrm>
            <a:off x="90389" y="5477544"/>
            <a:ext cx="8963222" cy="1384995"/>
          </a:xfrm>
          <a:prstGeom prst="rect">
            <a:avLst/>
          </a:prstGeom>
          <a:noFill/>
        </p:spPr>
        <p:txBody>
          <a:bodyPr wrap="square" rtlCol="0">
            <a:spAutoFit/>
          </a:bodyPr>
          <a:lstStyle/>
          <a:p>
            <a:r xmlns:a="http://schemas.openxmlformats.org/drawingml/2006/main">
              <a:rPr lang="yi" altLang="ko-KR" sz="2800">
                <a:solidFill>
                  <a:schemeClr val="tx1">
                    <a:lumMod val="65000"/>
                    <a:lumOff val="35000"/>
                  </a:schemeClr>
                </a:solidFill>
              </a:rPr>
              <a:t>ווען פַּרעה האָט דאָס געהערט, האָט משה זיך מורא געהאַט פֿאַר אים, און איז אַנטלאָפֿן פֿון מצרים־פּאַלאַץ, און איז געגאַנגען וווינען אין מדבר מדין.</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030085485"/>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7383"/>
            <a:ext cx="9144000" cy="5832647"/>
          </a:xfrm>
          <a:prstGeom prst="rect">
            <a:avLst/>
          </a:prstGeom>
        </p:spPr>
      </p:pic>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yi" altLang="ko-KR" sz="2800">
                <a:solidFill>
                  <a:schemeClr val="tx1">
                    <a:lumMod val="65000"/>
                    <a:lumOff val="35000"/>
                  </a:schemeClr>
                </a:solidFill>
              </a:rPr>
              <a:t>מיר דאַנקען גאָט פֿאַר ראַטעווען אונדז! אלע בני ישראל האבן מיט גרויס פארגעניגן געזונגען פריילעכע לידער.</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577293911"/>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yi" altLang="ko-KR" sz="4000">
                <a:solidFill>
                  <a:srgbClr val="FF0000"/>
                </a:solidFill>
              </a:rPr>
              <a:t>הייַנט ס לעקציע</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218196" y="6856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484784"/>
            <a:ext cx="8208912" cy="452431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yi" altLang="ko-KR" sz="3600">
                <a:solidFill>
                  <a:schemeClr val="tx1">
                    <a:lumMod val="65000"/>
                    <a:lumOff val="35000"/>
                  </a:schemeClr>
                </a:solidFill>
              </a:rPr>
              <a:t>גאָט געראטעוועט די יסראַעליטעס פון זייער פאַרצווייפלט סיטואַציע.</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yi" altLang="ko-KR" sz="3600">
                <a:solidFill>
                  <a:schemeClr val="tx1">
                    <a:lumMod val="65000"/>
                    <a:lumOff val="35000"/>
                  </a:schemeClr>
                </a:solidFill>
              </a:rPr>
              <a:t>איך איז געווען אויך אין די סיטואַציע צו שטאַרבן ווייַל פון זינד, אָבער גאָט געשיקט יאָשקע צו ראַטעווען מיר!</a:t>
            </a:r>
          </a:p>
          <a:p>
            <a:pPr xmlns:a="http://schemas.openxmlformats.org/drawingml/2006/main" algn="ctr"/>
            <a:r xmlns:a="http://schemas.openxmlformats.org/drawingml/2006/main">
              <a:rPr lang="yi" altLang="ko-KR" sz="3600">
                <a:solidFill>
                  <a:schemeClr val="tx1">
                    <a:lumMod val="65000"/>
                    <a:lumOff val="35000"/>
                  </a:schemeClr>
                </a:solidFill>
              </a:rPr>
              <a:t>גאָט געראטעוועט מיר פון אייביק טויט!</a:t>
            </a:r>
          </a:p>
          <a:p>
            <a:pPr xmlns:a="http://schemas.openxmlformats.org/drawingml/2006/main" algn="ctr"/>
            <a:r xmlns:a="http://schemas.openxmlformats.org/drawingml/2006/main">
              <a:rPr lang="yi" altLang="ko-KR" sz="3600">
                <a:solidFill>
                  <a:schemeClr val="tx1">
                    <a:lumMod val="65000"/>
                    <a:lumOff val="35000"/>
                  </a:schemeClr>
                </a:solidFill>
              </a:rPr>
              <a:t>אָ, גאָט, טאַטע, דאַנקען דיר אַזוי פיל!</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3485308479"/>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2738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yi" altLang="ko-KR" sz="3200"/>
              <a:t>גאָט איז?</a:t>
            </a:r>
            <a:r xmlns:a="http://schemas.openxmlformats.org/drawingml/2006/main">
              <a:rPr lang="yi"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yi" altLang="ko-KR" sz="3600">
                <a:solidFill>
                  <a:srgbClr val="C00000"/>
                </a:solidFill>
              </a:rPr>
              <a:t>גאָט.</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yi" altLang="ko-KR" sz="3600">
                <a:solidFill>
                  <a:schemeClr val="tx1">
                    <a:lumMod val="65000"/>
                    <a:lumOff val="35000"/>
                  </a:schemeClr>
                </a:solidFill>
              </a:rPr>
              <a:t>גאָט איז אונדזער גואל וואס סאַוועס זיין מענטשן מיט אַ ווונדערלעך וועג.</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3237399110"/>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yi" altLang="ko-KR" sz="4000">
                <a:solidFill>
                  <a:srgbClr val="FF0000"/>
                </a:solidFill>
              </a:rPr>
              <a:t>הייַנט ס קוויז</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33499" y="45071"/>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07704" y="106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yi" altLang="ko-KR" sz="3600">
                <a:solidFill>
                  <a:schemeClr val="tx1">
                    <a:lumMod val="65000"/>
                    <a:lumOff val="35000"/>
                  </a:schemeClr>
                </a:solidFill>
              </a:rPr>
              <a:t>ווי אַזוי זענען די יסראַעליטעס אַריבער דעם ים סוף?</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yi" altLang="en-US" sz="2800">
                <a:solidFill>
                  <a:schemeClr val="tx1">
                    <a:lumMod val="65000"/>
                    <a:lumOff val="35000"/>
                  </a:schemeClr>
                </a:solidFill>
              </a:rPr>
              <a:t>① </a:t>
            </a:r>
            <a:r xmlns:a="http://schemas.openxmlformats.org/drawingml/2006/main">
              <a:rPr lang="yi" altLang="ko-KR" sz="2800">
                <a:solidFill>
                  <a:schemeClr val="tx1">
                    <a:lumMod val="65000"/>
                    <a:lumOff val="35000"/>
                  </a:schemeClr>
                </a:solidFill>
              </a:rPr>
              <a:t>גאָט האָט זיי געשיקט אַ גרויסע שיף.</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yi" altLang="en-US" sz="2800">
                <a:solidFill>
                  <a:schemeClr val="tx1">
                    <a:lumMod val="65000"/>
                    <a:lumOff val="35000"/>
                  </a:schemeClr>
                </a:solidFill>
              </a:rPr>
              <a:t>② </a:t>
            </a:r>
            <a:r xmlns:a="http://schemas.openxmlformats.org/drawingml/2006/main">
              <a:rPr lang="yi" altLang="ko-KR" sz="2800">
                <a:solidFill>
                  <a:schemeClr val="tx1">
                    <a:lumMod val="65000"/>
                    <a:lumOff val="35000"/>
                  </a:schemeClr>
                </a:solidFill>
              </a:rPr>
              <a:t>גאָט לאָזן זיי גיין אויף די ים וואַסער.</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yi" altLang="en-US" sz="2800">
                <a:solidFill>
                  <a:schemeClr val="tx1">
                    <a:lumMod val="65000"/>
                    <a:lumOff val="35000"/>
                  </a:schemeClr>
                </a:solidFill>
              </a:rPr>
              <a:t>③ </a:t>
            </a:r>
            <a:r xmlns:a="http://schemas.openxmlformats.org/drawingml/2006/main">
              <a:rPr lang="yi" altLang="ko-KR" sz="2800">
                <a:solidFill>
                  <a:schemeClr val="tx1">
                    <a:lumMod val="65000"/>
                    <a:lumOff val="35000"/>
                  </a:schemeClr>
                </a:solidFill>
              </a:rPr>
              <a:t>גאָט האָט צעטיילט דעם ים סוף און לאָזן זיי גיין אויף</a:t>
            </a:r>
          </a:p>
          <a:p>
            <a:r xmlns:a="http://schemas.openxmlformats.org/drawingml/2006/main">
              <a:rPr lang="yi" altLang="ko-KR" sz="2800">
                <a:solidFill>
                  <a:schemeClr val="tx1">
                    <a:lumMod val="65000"/>
                    <a:lumOff val="35000"/>
                  </a:schemeClr>
                </a:solidFill>
              </a:rPr>
              <a:t>די טרוקן ערד.</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30044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yi" altLang="en-US" sz="2800">
                <a:solidFill>
                  <a:schemeClr val="tx1">
                    <a:lumMod val="65000"/>
                    <a:lumOff val="35000"/>
                  </a:schemeClr>
                </a:solidFill>
              </a:rPr>
              <a:t>④ </a:t>
            </a:r>
            <a:r xmlns:a="http://schemas.openxmlformats.org/drawingml/2006/main">
              <a:rPr lang="yi" altLang="ko-KR" sz="2800">
                <a:solidFill>
                  <a:schemeClr val="tx1">
                    <a:lumMod val="65000"/>
                    <a:lumOff val="35000"/>
                  </a:schemeClr>
                </a:solidFill>
              </a:rPr>
              <a:t>גאָט האָט זיי געלאָזט פליען איבערן ים.</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75471"/>
            <a:ext cx="8712968"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yi" altLang="en-US" sz="2800">
                <a:solidFill>
                  <a:srgbClr val="FF0000"/>
                </a:solidFill>
              </a:rPr>
              <a:t>③ </a:t>
            </a:r>
            <a:r xmlns:a="http://schemas.openxmlformats.org/drawingml/2006/main">
              <a:rPr lang="yi" altLang="ko-KR" sz="2800">
                <a:solidFill>
                  <a:srgbClr val="FF0000"/>
                </a:solidFill>
              </a:rPr>
              <a:t>גאָט האָט צעטיילט דעם ים סוף און לאָזן זיי גיין אויף</a:t>
            </a:r>
          </a:p>
          <a:p>
            <a:r xmlns:a="http://schemas.openxmlformats.org/drawingml/2006/main">
              <a:rPr lang="yi" altLang="ko-KR" sz="2800">
                <a:solidFill>
                  <a:srgbClr val="FF0000"/>
                </a:solidFill>
              </a:rPr>
              <a:t>די טרוקן ערד.</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249674490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yi" altLang="ko-KR" sz="4000">
                <a:solidFill>
                  <a:srgbClr val="FF0000"/>
                </a:solidFill>
              </a:rPr>
              <a:t>הייַנט ס וואָרט</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20560" y="11260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98129" y="59740"/>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yi" altLang="ko-KR" sz="3600">
                <a:solidFill>
                  <a:schemeClr val="tx1">
                    <a:lumMod val="65000"/>
                    <a:lumOff val="35000"/>
                  </a:schemeClr>
                </a:solidFill>
              </a:rPr>
              <a:t>און משה האָט אױסגעשטרעקט זײַן האַנט איבערן ים, און גאָט האָט דער גאַנצער נאַכט פֿאַרטריבן דעם ים מיט אַ שטאַרקן מזרח־װינט, און אים פֿאַרקערט אין טריקעניש. די וואסערן זענען געווען צעטיילט,</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yi" altLang="ko-KR" sz="2800">
                <a:solidFill>
                  <a:schemeClr val="tx1">
                    <a:lumMod val="65000"/>
                    <a:lumOff val="35000"/>
                  </a:schemeClr>
                </a:solidFill>
              </a:rPr>
              <a:t>עקסאָדוס</a:t>
            </a:r>
            <a:r xmlns:a="http://schemas.openxmlformats.org/drawingml/2006/main">
              <a:rPr lang="yi" altLang="en-US" sz="2800">
                <a:solidFill>
                  <a:schemeClr val="tx1">
                    <a:lumMod val="65000"/>
                    <a:lumOff val="35000"/>
                  </a:schemeClr>
                </a:solidFill>
              </a:rPr>
              <a:t> </a:t>
            </a:r>
            <a:r xmlns:a="http://schemas.openxmlformats.org/drawingml/2006/main">
              <a:rPr lang="yi" altLang="ko-KR" sz="2800">
                <a:solidFill>
                  <a:schemeClr val="tx1">
                    <a:lumMod val="65000"/>
                    <a:lumOff val="35000"/>
                  </a:schemeClr>
                </a:solidFill>
              </a:rPr>
              <a:t>14:</a:t>
            </a:r>
            <a:r xmlns:a="http://schemas.openxmlformats.org/drawingml/2006/main">
              <a:rPr lang="yi" altLang="en-US" sz="2800">
                <a:solidFill>
                  <a:schemeClr val="tx1">
                    <a:lumMod val="65000"/>
                    <a:lumOff val="35000"/>
                  </a:schemeClr>
                </a:solidFill>
              </a:rPr>
              <a:t> </a:t>
            </a:r>
            <a:r xmlns:a="http://schemas.openxmlformats.org/drawingml/2006/main">
              <a:rPr lang="yi" altLang="ko-KR" sz="2800">
                <a:solidFill>
                  <a:schemeClr val="tx1">
                    <a:lumMod val="65000"/>
                    <a:lumOff val="35000"/>
                  </a:schemeClr>
                </a:solidFill>
              </a:rPr>
              <a:t>21</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133652139"/>
      </p:ext>
    </p:extLst>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2952328"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yi" altLang="ko-KR" b="1">
                <a:solidFill>
                  <a:schemeClr val="tx1">
                    <a:lumMod val="50000"/>
                    <a:lumOff val="50000"/>
                  </a:schemeClr>
                </a:solidFill>
              </a:rPr>
              <a:t># 20 דאס וואָרט פון גאָט</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7186" y="1916832"/>
            <a:ext cx="3931114"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yi" altLang="ko-KR" sz="3600"/>
              <a:t>גאָט וואָס האָט אַראָפּגעלאָזט פלייש</a:t>
            </a:r>
            <a:endParaRPr xmlns:a="http://schemas.openxmlformats.org/drawingml/2006/main" lang="ko-KR" altLang="en-US" sz="36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pic>
        <p:nvPicPr>
          <p:cNvPr id="6" name="그림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73016" y="1962617"/>
            <a:ext cx="5364088" cy="3792407"/>
          </a:xfrm>
          <a:prstGeom prst="rect">
            <a:avLst/>
          </a:prstGeom>
        </p:spPr>
      </p:pic>
    </p:spTree>
    <p:extLst>
      <p:ext uri="{BB962C8B-B14F-4D97-AF65-F5344CB8AC3E}">
        <p14:creationId xmlns:p14="http://schemas.microsoft.com/office/powerpoint/2010/main" val="46326207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yi" altLang="ko-KR" sz="4000">
                <a:solidFill>
                  <a:srgbClr val="FF0000"/>
                </a:solidFill>
              </a:rPr>
              <a:t>הייַנט ס וואָרט</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33499" y="6241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58763" y="6241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700808"/>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yi" altLang="ko-KR" sz="3600">
                <a:solidFill>
                  <a:schemeClr val="bg1">
                    <a:lumMod val="50000"/>
                  </a:schemeClr>
                </a:solidFill>
              </a:rPr>
              <a:t>"איך האָב געהערט דאָס גראַמען פֿון די ישׂראלים, זאָג צו זײ: אין דער פֿרי װעט איר עסן פֿלײש, און אין דער פֿרי װעט איר זיך זאַט װערן מיט ברױט, און איר װעט װיסן אַז איך בין יהוה אײַער גאָט. "</a:t>
            </a:r>
            <a:endParaRPr xmlns:a="http://schemas.openxmlformats.org/drawingml/2006/main" lang="ko-KR" altLang="en-US" sz="3600">
              <a:solidFill>
                <a:schemeClr val="bg1">
                  <a:lumMod val="50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yi" altLang="ko-KR" sz="2800">
                <a:solidFill>
                  <a:schemeClr val="tx1">
                    <a:lumMod val="65000"/>
                    <a:lumOff val="35000"/>
                  </a:schemeClr>
                </a:solidFill>
              </a:rPr>
              <a:t>עקסאָדוס</a:t>
            </a:r>
            <a:r xmlns:a="http://schemas.openxmlformats.org/drawingml/2006/main">
              <a:rPr lang="yi" altLang="en-US" sz="2800">
                <a:solidFill>
                  <a:schemeClr val="tx1">
                    <a:lumMod val="65000"/>
                    <a:lumOff val="35000"/>
                  </a:schemeClr>
                </a:solidFill>
              </a:rPr>
              <a:t>  </a:t>
            </a:r>
            <a:r xmlns:a="http://schemas.openxmlformats.org/drawingml/2006/main">
              <a:rPr lang="yi" altLang="ko-KR" sz="2800">
                <a:solidFill>
                  <a:schemeClr val="tx1">
                    <a:lumMod val="65000"/>
                    <a:lumOff val="35000"/>
                  </a:schemeClr>
                </a:solidFill>
              </a:rPr>
              <a:t>16:12</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23038097"/>
      </p:ext>
    </p:extLst>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yi" altLang="ko-KR" sz="2800">
                <a:solidFill>
                  <a:schemeClr val="tx1">
                    <a:lumMod val="65000"/>
                    <a:lumOff val="35000"/>
                  </a:schemeClr>
                </a:solidFill>
              </a:rPr>
              <a:t>די יסראַעליטעס האָבן ניט געהאט קיין עסן אין דער מדבר. דעמאל ט האב ן ז ײ זי ך געבראכ ט קעג ן מש ה או ן גאט .</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4662" y="12941"/>
            <a:ext cx="8294675" cy="5864332"/>
          </a:xfrm>
          <a:prstGeom prst="rect">
            <a:avLst/>
          </a:prstGeom>
        </p:spPr>
      </p:pic>
    </p:spTree>
    <p:extLst>
      <p:ext uri="{BB962C8B-B14F-4D97-AF65-F5344CB8AC3E}">
        <p14:creationId xmlns:p14="http://schemas.microsoft.com/office/powerpoint/2010/main" val="2453694872"/>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yi" altLang="ko-KR" sz="2800">
                <a:solidFill>
                  <a:schemeClr val="tx1">
                    <a:lumMod val="65000"/>
                    <a:lumOff val="35000"/>
                  </a:schemeClr>
                </a:solidFill>
              </a:rPr>
              <a:t>האָט גאָט געזאָגט צו משהן. "איך וועל אַראָפּלאָזן עסן פון הימל פֿאַר דיר."</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50" y="0"/>
            <a:ext cx="8312978" cy="5877272"/>
          </a:xfrm>
          <a:prstGeom prst="rect">
            <a:avLst/>
          </a:prstGeom>
        </p:spPr>
      </p:pic>
    </p:spTree>
    <p:extLst>
      <p:ext uri="{BB962C8B-B14F-4D97-AF65-F5344CB8AC3E}">
        <p14:creationId xmlns:p14="http://schemas.microsoft.com/office/powerpoint/2010/main" val="3030085485"/>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yi" altLang="ko-KR" sz="2800">
                <a:solidFill>
                  <a:schemeClr val="tx1">
                    <a:lumMod val="65000"/>
                    <a:lumOff val="35000"/>
                  </a:schemeClr>
                </a:solidFill>
              </a:rPr>
              <a:t>אינדערפרי האבן זיך באוויזן אויף דער מדבר דיל דינע פלעקן ווי פראָסט.</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92" y="0"/>
            <a:ext cx="9144000" cy="5696744"/>
          </a:xfrm>
          <a:prstGeom prst="rect">
            <a:avLst/>
          </a:prstGeom>
        </p:spPr>
      </p:pic>
    </p:spTree>
    <p:extLst>
      <p:ext uri="{BB962C8B-B14F-4D97-AF65-F5344CB8AC3E}">
        <p14:creationId xmlns:p14="http://schemas.microsoft.com/office/powerpoint/2010/main" val="2146147376"/>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p>
            <a:r xmlns:a="http://schemas.openxmlformats.org/drawingml/2006/main">
              <a:rPr lang="yi" altLang="ko-KR" sz="2800">
                <a:solidFill>
                  <a:schemeClr val="tx1">
                    <a:lumMod val="65000"/>
                    <a:lumOff val="35000"/>
                  </a:schemeClr>
                </a:solidFill>
              </a:rPr>
              <a:t>משה רבינו האָט געלעבט 40 יאָר ווי אַ פּאַסטעך און צום סוף איז ער אַלט געוואָרן 80 יאָר.</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8992" y="-11699"/>
            <a:ext cx="8335008" cy="5892480"/>
          </a:xfrm>
          <a:prstGeom prst="rect">
            <a:avLst/>
          </a:prstGeom>
        </p:spPr>
      </p:pic>
    </p:spTree>
    <p:extLst>
      <p:ext uri="{BB962C8B-B14F-4D97-AF65-F5344CB8AC3E}">
        <p14:creationId xmlns:p14="http://schemas.microsoft.com/office/powerpoint/2010/main" val="2146147376"/>
      </p:ext>
    </p:extLst>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4683" y="5301208"/>
            <a:ext cx="9054634"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yi" altLang="ko-KR" sz="2800">
                <a:solidFill>
                  <a:schemeClr val="tx1">
                    <a:lumMod val="65000"/>
                    <a:lumOff val="35000"/>
                  </a:schemeClr>
                </a:solidFill>
              </a:rPr>
              <a:t>אי ן אװנ ט זײנע ן איבע ר ז ײ געקומע ן װאכ ־ טע ר או ן זי ך אראפגעפאל ן או ן צודעק ן דע ם לאגער . מע ן הא ט ז ײ צוזאמענגעקליב ן , געקאכ ט או ן געגעסן . אפילו אין דער מדבר האט מען נישט הונגערן.</a:t>
            </a:r>
            <a:endParaRPr xmlns:a="http://schemas.openxmlformats.org/drawingml/2006/main" lang="ko-KR" altLang="en-US" sz="2800">
              <a:solidFill>
                <a:schemeClr val="tx1">
                  <a:lumMod val="65000"/>
                  <a:lumOff val="35000"/>
                </a:schemeClr>
              </a:solidFill>
            </a:endParaRPr>
          </a:p>
        </p:txBody>
      </p:sp>
      <p:pic>
        <p:nvPicPr>
          <p:cNvPr id="2054" name="Picture 6" descr="http://thumbs.dreamstime.com/z/many-birds-flying-sky-silhouettes-pigeons-motion-blur-isolated-white-36555473.jpg"/>
          <p:cNvPicPr>
            <a:picLocks noChangeAspect="1" noChangeArrowheads="1"/>
          </p:cNvPicPr>
          <p:nvPr/>
        </p:nvPicPr>
        <p:blipFill>
          <a:blip r:embed="rId2">
            <a:extLst>
              <a:ext uri="{28A0092B-C50C-407E-A947-70E740481C1C}">
                <a14:useLocalDpi xmlns:a14="http://schemas.microsoft.com/office/drawing/2010/main" val="0"/>
              </a:ext>
            </a:extLst>
          </a:blip>
          <a:srcRect b="9874"/>
          <a:stretch>
            <a:fillRect/>
          </a:stretch>
        </p:blipFill>
        <p:spPr bwMode="auto">
          <a:xfrm>
            <a:off x="0" y="1"/>
            <a:ext cx="9144000" cy="4941168"/>
          </a:xfrm>
          <a:prstGeom prst="rect">
            <a:avLst/>
          </a:prstGeom>
          <a:noFill/>
          <a:extLst>
            <a:ext uri="{909E8E84-426E-40DD-AFC4-6F175D3DCCD1}">
              <a14:hiddenFill xmlns:a14="http://schemas.microsoft.com/office/drawing/2010/main">
                <a:solidFill>
                  <a:srgbClr val="FFFFFF"/>
                </a:solidFill>
              </a14:hiddenFill>
            </a:ext>
          </a:extLst>
        </p:spPr>
      </p:pic>
      <p:pic>
        <p:nvPicPr>
          <p:cNvPr id="5" name="그림 4"/>
          <p:cNvPicPr>
            <a:picLocks noChangeAspect="1"/>
          </p:cNvPicPr>
          <p:nvPr/>
        </p:nvPicPr>
        <p:blipFill>
          <a:blip r:embed="rId3">
            <a:extLst>
              <a:ext uri="{28A0092B-C50C-407E-A947-70E740481C1C}">
                <a14:useLocalDpi xmlns:a14="http://schemas.microsoft.com/office/drawing/2010/main" val="0"/>
              </a:ext>
            </a:extLst>
          </a:blip>
          <a:srcRect t="30137"/>
          <a:stretch>
            <a:fillRect/>
          </a:stretch>
        </p:blipFill>
        <p:spPr>
          <a:xfrm>
            <a:off x="3707904" y="2470585"/>
            <a:ext cx="5323754" cy="2629555"/>
          </a:xfrm>
          <a:prstGeom prst="rect">
            <a:avLst/>
          </a:prstGeom>
        </p:spPr>
      </p:pic>
    </p:spTree>
    <p:extLst>
      <p:ext uri="{BB962C8B-B14F-4D97-AF65-F5344CB8AC3E}">
        <p14:creationId xmlns:p14="http://schemas.microsoft.com/office/powerpoint/2010/main" val="1608050306"/>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05264"/>
            <a:ext cx="9054634" cy="89255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yi" altLang="ko-KR" sz="2600">
                <a:solidFill>
                  <a:schemeClr val="tx1">
                    <a:lumMod val="65000"/>
                    <a:lumOff val="35000"/>
                  </a:schemeClr>
                </a:solidFill>
              </a:rPr>
              <a:t>— א דאנק, גאט! משה און די יסראַעליט מענטשן זענען געווען דערשטוינט פון גאָט 'ס אלמעכטיקער מאַכט.</a:t>
            </a:r>
            <a:endParaRPr xmlns:a="http://schemas.openxmlformats.org/drawingml/2006/main" lang="ko-KR" altLang="en-US" sz="26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1974" y="0"/>
            <a:ext cx="8083959" cy="5715000"/>
          </a:xfrm>
          <a:prstGeom prst="rect">
            <a:avLst/>
          </a:prstGeom>
        </p:spPr>
      </p:pic>
    </p:spTree>
    <p:extLst>
      <p:ext uri="{BB962C8B-B14F-4D97-AF65-F5344CB8AC3E}">
        <p14:creationId xmlns:p14="http://schemas.microsoft.com/office/powerpoint/2010/main" val="1269417316"/>
      </p:ext>
    </p:extLst>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yi" altLang="ko-KR" sz="4000">
                <a:solidFill>
                  <a:srgbClr val="FF0000"/>
                </a:solidFill>
              </a:rPr>
              <a:t>הייַנט ס לעקציע</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33499" y="3129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835696" y="8269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330890"/>
            <a:ext cx="8208912" cy="452431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yi" altLang="ko-KR" sz="3600">
                <a:solidFill>
                  <a:schemeClr val="tx1">
                    <a:lumMod val="65000"/>
                    <a:lumOff val="35000"/>
                  </a:schemeClr>
                </a:solidFill>
              </a:rPr>
              <a:t>גאָט צוגעשטעלט זיין מענטשן טעגלעך עסנוואַרג מיט אַמייזינג וועג און זיין אלמעכטיקער מאַכט אפילו אין דער מדבר ווו זיי קען נישט געפֿינען קיין.</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yi" altLang="ko-KR" sz="3600">
                <a:solidFill>
                  <a:schemeClr val="tx1">
                    <a:lumMod val="65000"/>
                    <a:lumOff val="35000"/>
                  </a:schemeClr>
                </a:solidFill>
              </a:rPr>
              <a:t>מיר גלויבן אַז גאָט וועט צושטעלן אונדז אונדזער נעסעססיטיעס מיט זיין ווונדערלעך וועג געטריי.</a:t>
            </a:r>
          </a:p>
        </p:txBody>
      </p:sp>
    </p:spTree>
    <p:extLst>
      <p:ext uri="{BB962C8B-B14F-4D97-AF65-F5344CB8AC3E}">
        <p14:creationId xmlns:p14="http://schemas.microsoft.com/office/powerpoint/2010/main" val="3485308479"/>
      </p:ext>
    </p:extLst>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33268" y="206953"/>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yi" altLang="ko-KR" sz="3200"/>
              <a:t>גאָט איז?</a:t>
            </a:r>
            <a:r xmlns:a="http://schemas.openxmlformats.org/drawingml/2006/main">
              <a:rPr lang="yi"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yi" altLang="ko-KR" sz="3600">
                <a:solidFill>
                  <a:srgbClr val="C00000"/>
                </a:solidFill>
              </a:rPr>
              <a:t>גאָט..</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2308324"/>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yi" altLang="ko-KR" sz="3600">
                <a:solidFill>
                  <a:schemeClr val="tx1">
                    <a:lumMod val="65000"/>
                    <a:lumOff val="35000"/>
                  </a:schemeClr>
                </a:solidFill>
              </a:rPr>
              <a:t>ער איז ווונדערלעך גאָט וואס ווייסט אונדזער נעסעססיטיעס אין שטייַגן און גיט זיי מיט זיין אַמייזינג וועג.</a:t>
            </a:r>
          </a:p>
          <a:p>
            <a:endParaRPr lang="en-US" altLang="ko-KR" sz="3600">
              <a:solidFill>
                <a:schemeClr val="tx1">
                  <a:lumMod val="65000"/>
                  <a:lumOff val="35000"/>
                </a:schemeClr>
              </a:solidFill>
            </a:endParaRPr>
          </a:p>
        </p:txBody>
      </p:sp>
    </p:spTree>
    <p:extLst>
      <p:ext uri="{BB962C8B-B14F-4D97-AF65-F5344CB8AC3E}">
        <p14:creationId xmlns:p14="http://schemas.microsoft.com/office/powerpoint/2010/main" val="3237399110"/>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yi" altLang="ko-KR" sz="4000">
                <a:solidFill>
                  <a:srgbClr val="FF0000"/>
                </a:solidFill>
              </a:rPr>
              <a:t>הייַנט ס קוויז</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379495" y="61465"/>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07704" y="101949"/>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yi" altLang="ko-KR" sz="3600">
                <a:solidFill>
                  <a:schemeClr val="tx1">
                    <a:lumMod val="65000"/>
                    <a:lumOff val="35000"/>
                  </a:schemeClr>
                </a:solidFill>
              </a:rPr>
              <a:t>וואָס האט גאָט צוגעשטעלט פֿאַר זיין הונגעריק מענטשן?</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yi" altLang="en-US" sz="2800">
                <a:solidFill>
                  <a:schemeClr val="tx1">
                    <a:lumMod val="65000"/>
                    <a:lumOff val="35000"/>
                  </a:schemeClr>
                </a:solidFill>
              </a:rPr>
              <a:t>① </a:t>
            </a:r>
            <a:r xmlns:a="http://schemas.openxmlformats.org/drawingml/2006/main">
              <a:rPr lang="yi" altLang="ko-KR" sz="2800">
                <a:solidFill>
                  <a:schemeClr val="tx1">
                    <a:lumMod val="65000"/>
                    <a:lumOff val="35000"/>
                  </a:schemeClr>
                </a:solidFill>
              </a:rPr>
              <a:t>מאַנאַ און וואַכטל</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yi" altLang="en-US" sz="2800">
                <a:solidFill>
                  <a:schemeClr val="tx1">
                    <a:lumMod val="65000"/>
                    <a:lumOff val="35000"/>
                  </a:schemeClr>
                </a:solidFill>
              </a:rPr>
              <a:t>② </a:t>
            </a:r>
            <a:r xmlns:a="http://schemas.openxmlformats.org/drawingml/2006/main">
              <a:rPr lang="yi" altLang="ko-KR" sz="2800">
                <a:solidFill>
                  <a:schemeClr val="tx1">
                    <a:lumMod val="65000"/>
                    <a:lumOff val="35000"/>
                  </a:schemeClr>
                </a:solidFill>
              </a:rPr>
              <a:t>ברויט און מילך</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yi" altLang="en-US" sz="2800">
                <a:solidFill>
                  <a:schemeClr val="tx1">
                    <a:lumMod val="65000"/>
                    <a:lumOff val="35000"/>
                  </a:schemeClr>
                </a:solidFill>
              </a:rPr>
              <a:t>③ </a:t>
            </a:r>
            <a:r xmlns:a="http://schemas.openxmlformats.org/drawingml/2006/main">
              <a:rPr lang="yi" altLang="ko-KR" sz="2800">
                <a:solidFill>
                  <a:schemeClr val="tx1">
                    <a:lumMod val="65000"/>
                    <a:lumOff val="35000"/>
                  </a:schemeClr>
                </a:solidFill>
              </a:rPr>
              <a:t>פלייש און וואַסער</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yi" altLang="en-US" sz="2800">
                <a:solidFill>
                  <a:schemeClr val="tx1">
                    <a:lumMod val="65000"/>
                    <a:lumOff val="35000"/>
                  </a:schemeClr>
                </a:solidFill>
              </a:rPr>
              <a:t>④ </a:t>
            </a:r>
            <a:r xmlns:a="http://schemas.openxmlformats.org/drawingml/2006/main">
              <a:rPr lang="yi" altLang="ko-KR" sz="2800">
                <a:solidFill>
                  <a:schemeClr val="tx1">
                    <a:lumMod val="65000"/>
                    <a:lumOff val="35000"/>
                  </a:schemeClr>
                </a:solidFill>
              </a:rPr>
              <a:t>רייַז און זופּ</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2790801"/>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yi" altLang="en-US" sz="2800">
                <a:solidFill>
                  <a:srgbClr val="FF0000"/>
                </a:solidFill>
              </a:rPr>
              <a:t>① </a:t>
            </a:r>
            <a:r xmlns:a="http://schemas.openxmlformats.org/drawingml/2006/main">
              <a:rPr lang="yi" altLang="ko-KR" sz="2800">
                <a:solidFill>
                  <a:srgbClr val="FF0000"/>
                </a:solidFill>
              </a:rPr>
              <a:t>מאַנאַ און וואַכטל</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249674490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yi" altLang="ko-KR" sz="4000">
                <a:solidFill>
                  <a:srgbClr val="FF0000"/>
                </a:solidFill>
              </a:rPr>
              <a:t>הייַנט ס וואָרט</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33499" y="6241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835696" y="6241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700808"/>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yi" altLang="ko-KR" sz="3600">
                <a:solidFill>
                  <a:schemeClr val="bg1">
                    <a:lumMod val="50000"/>
                  </a:schemeClr>
                </a:solidFill>
              </a:rPr>
              <a:t>"איך האָב געהערט דאָס גראַמען פֿון די ישׂראלים, זאָג צו זײ: אין דער פֿרי װעט איר עסן פֿלײש, און אין דער פֿרי װעט איר זיך זאַט װערן מיט ברױט, און איר װעט װיסן אַז איך בין יהוה אײַער גאָט. "</a:t>
            </a:r>
            <a:endParaRPr xmlns:a="http://schemas.openxmlformats.org/drawingml/2006/main" lang="ko-KR" altLang="en-US" sz="3600">
              <a:solidFill>
                <a:schemeClr val="bg1">
                  <a:lumMod val="50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yi" altLang="ko-KR" sz="2800">
                <a:solidFill>
                  <a:schemeClr val="tx1">
                    <a:lumMod val="65000"/>
                    <a:lumOff val="35000"/>
                  </a:schemeClr>
                </a:solidFill>
              </a:rPr>
              <a:t>עקסאָדוס</a:t>
            </a:r>
            <a:r xmlns:a="http://schemas.openxmlformats.org/drawingml/2006/main">
              <a:rPr lang="yi" altLang="en-US" sz="2800">
                <a:solidFill>
                  <a:schemeClr val="tx1">
                    <a:lumMod val="65000"/>
                    <a:lumOff val="35000"/>
                  </a:schemeClr>
                </a:solidFill>
              </a:rPr>
              <a:t>  </a:t>
            </a:r>
            <a:r xmlns:a="http://schemas.openxmlformats.org/drawingml/2006/main">
              <a:rPr lang="yi" altLang="ko-KR" sz="2800">
                <a:solidFill>
                  <a:schemeClr val="tx1">
                    <a:lumMod val="65000"/>
                    <a:lumOff val="35000"/>
                  </a:schemeClr>
                </a:solidFill>
              </a:rPr>
              <a:t>16:12</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43270788"/>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2952328" cy="369332"/>
          </a:xfrm>
          <a:prstGeom prst="rect">
            <a:avLst/>
          </a:prstGeom>
          <a:noFill/>
        </p:spPr>
        <p:txBody>
          <a:bodyPr wrap="square" rtlCol="0">
            <a:spAutoFit/>
          </a:bodyPr>
          <a:lstStyle/>
          <a:p>
            <a:r xmlns:a="http://schemas.openxmlformats.org/drawingml/2006/main">
              <a:rPr lang="yi" altLang="ko-KR" b="1">
                <a:solidFill>
                  <a:schemeClr val="tx1">
                    <a:lumMod val="50000"/>
                    <a:lumOff val="50000"/>
                  </a:schemeClr>
                </a:solidFill>
              </a:rPr>
              <a:t>ניין.</a:t>
            </a:r>
            <a:r xmlns:a="http://schemas.openxmlformats.org/drawingml/2006/main">
              <a:rPr lang="yi" altLang="en-US" b="1">
                <a:solidFill>
                  <a:schemeClr val="tx1">
                    <a:lumMod val="50000"/>
                    <a:lumOff val="50000"/>
                  </a:schemeClr>
                </a:solidFill>
              </a:rPr>
              <a:t> </a:t>
            </a:r>
            <a:r xmlns:a="http://schemas.openxmlformats.org/drawingml/2006/main">
              <a:rPr lang="yi" altLang="ko-KR" b="1">
                <a:solidFill>
                  <a:schemeClr val="tx1">
                    <a:lumMod val="50000"/>
                    <a:lumOff val="50000"/>
                  </a:schemeClr>
                </a:solidFill>
              </a:rPr>
              <a:t>21 דאָס וואָרט פון גאָט</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4176464" cy="1323439"/>
          </a:xfrm>
          <a:prstGeom prst="rect">
            <a:avLst/>
          </a:prstGeom>
          <a:noFill/>
        </p:spPr>
        <p:txBody>
          <a:bodyPr wrap="square" rtlCol="0">
            <a:spAutoFit/>
          </a:bodyPr>
          <a:lstStyle/>
          <a:p>
            <a:pPr xmlns:a="http://schemas.openxmlformats.org/drawingml/2006/main" algn="ctr"/>
            <a:r xmlns:a="http://schemas.openxmlformats.org/drawingml/2006/main">
              <a:rPr lang="yi" altLang="ko-KR" sz="4000"/>
              <a:t>די עשרת הדברות</a:t>
            </a:r>
            <a:endParaRPr xmlns:a="http://schemas.openxmlformats.org/drawingml/2006/main" lang="ko-KR" altLang="en-US"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7" name="그림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11960" y="1982740"/>
            <a:ext cx="4929496" cy="3606522"/>
          </a:xfrm>
          <a:prstGeom prst="rect">
            <a:avLst/>
          </a:prstGeom>
        </p:spPr>
      </p:pic>
    </p:spTree>
    <p:extLst>
      <p:ext uri="{BB962C8B-B14F-4D97-AF65-F5344CB8AC3E}">
        <p14:creationId xmlns:p14="http://schemas.microsoft.com/office/powerpoint/2010/main" val="233507605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yi" altLang="ko-KR" sz="4000">
                <a:solidFill>
                  <a:srgbClr val="FF0000"/>
                </a:solidFill>
              </a:rPr>
              <a:t>הייַנט ס וואָרט</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7621" y="59118"/>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25112" y="8056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p>
            <a:r xmlns:a="http://schemas.openxmlformats.org/drawingml/2006/main">
              <a:rPr lang="yi" altLang="ko-KR" sz="3600">
                <a:solidFill>
                  <a:schemeClr val="tx1">
                    <a:lumMod val="65000"/>
                    <a:lumOff val="35000"/>
                  </a:schemeClr>
                </a:solidFill>
              </a:rPr>
              <a:t>משה איז דאָרטן געווען מיט גאָט פערציק טעג און פערציק נעכט אָן עסן</a:t>
            </a:r>
          </a:p>
          <a:p>
            <a:r xmlns:a="http://schemas.openxmlformats.org/drawingml/2006/main">
              <a:rPr lang="yi" altLang="ko-KR" sz="3600">
                <a:solidFill>
                  <a:schemeClr val="tx1">
                    <a:lumMod val="65000"/>
                    <a:lumOff val="35000"/>
                  </a:schemeClr>
                </a:solidFill>
              </a:rPr>
              <a:t>ברויט אָדער טרינקט וואַסער. און ער האָט אױפֿגעשריבן אױף די לוחות די װערטער פֿון בונד - די עשרת הדברות.</a:t>
            </a:r>
          </a:p>
        </p:txBody>
      </p:sp>
      <p:sp>
        <p:nvSpPr>
          <p:cNvPr id="24" name="TextBox 23"/>
          <p:cNvSpPr txBox="1"/>
          <p:nvPr/>
        </p:nvSpPr>
        <p:spPr>
          <a:xfrm>
            <a:off x="4932040" y="4922004"/>
            <a:ext cx="3850654" cy="523220"/>
          </a:xfrm>
          <a:prstGeom prst="rect">
            <a:avLst/>
          </a:prstGeom>
          <a:noFill/>
        </p:spPr>
        <p:txBody>
          <a:bodyPr wrap="square" rtlCol="0">
            <a:spAutoFit/>
          </a:bodyPr>
          <a:lstStyle/>
          <a:p>
            <a:pPr xmlns:a="http://schemas.openxmlformats.org/drawingml/2006/main" algn="r"/>
            <a:r xmlns:a="http://schemas.openxmlformats.org/drawingml/2006/main">
              <a:rPr lang="yi" altLang="ko-KR" sz="2800">
                <a:solidFill>
                  <a:schemeClr val="tx1">
                    <a:lumMod val="65000"/>
                    <a:lumOff val="35000"/>
                  </a:schemeClr>
                </a:solidFill>
              </a:rPr>
              <a:t>עקסאָדוס 34:28</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457032025"/>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8" y="5445224"/>
            <a:ext cx="8963222" cy="1384995"/>
          </a:xfrm>
          <a:prstGeom prst="rect">
            <a:avLst/>
          </a:prstGeom>
          <a:noFill/>
        </p:spPr>
        <p:txBody>
          <a:bodyPr wrap="square" rtlCol="0">
            <a:spAutoFit/>
          </a:bodyPr>
          <a:lstStyle/>
          <a:p>
            <a:r xmlns:a="http://schemas.openxmlformats.org/drawingml/2006/main">
              <a:rPr lang="yi" altLang="ko-KR" sz="2800">
                <a:solidFill>
                  <a:schemeClr val="tx1">
                    <a:lumMod val="65000"/>
                    <a:lumOff val="35000"/>
                  </a:schemeClr>
                </a:solidFill>
              </a:rPr>
              <a:t>די מענטשן פון ישראל זענען אנגעקומען צום בארג חורב (בארג סיני). די כבוד פון די האר גאָט איז געווען פול אויף דעם בערג סיני (בארג חורב).</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9143999" cy="5445225"/>
          </a:xfrm>
          <a:prstGeom prst="rect">
            <a:avLst/>
          </a:prstGeom>
        </p:spPr>
      </p:pic>
    </p:spTree>
    <p:extLst>
      <p:ext uri="{BB962C8B-B14F-4D97-AF65-F5344CB8AC3E}">
        <p14:creationId xmlns:p14="http://schemas.microsoft.com/office/powerpoint/2010/main" val="2869076154"/>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0033" y="6995"/>
            <a:ext cx="8183932" cy="5798269"/>
          </a:xfrm>
          <a:prstGeom prst="rect">
            <a:avLst/>
          </a:prstGeom>
        </p:spPr>
      </p:pic>
      <p:sp>
        <p:nvSpPr>
          <p:cNvPr id="5" name="TextBox 4"/>
          <p:cNvSpPr txBox="1"/>
          <p:nvPr/>
        </p:nvSpPr>
        <p:spPr>
          <a:xfrm>
            <a:off x="73274" y="5787261"/>
            <a:ext cx="8963222" cy="954107"/>
          </a:xfrm>
          <a:prstGeom prst="rect">
            <a:avLst/>
          </a:prstGeom>
          <a:noFill/>
        </p:spPr>
        <p:txBody>
          <a:bodyPr wrap="square" rtlCol="0">
            <a:spAutoFit/>
          </a:bodyPr>
          <a:lstStyle/>
          <a:p>
            <a:r xmlns:a="http://schemas.openxmlformats.org/drawingml/2006/main">
              <a:rPr lang="yi" altLang="ko-KR" sz="2800">
                <a:solidFill>
                  <a:schemeClr val="tx1">
                    <a:lumMod val="65000"/>
                    <a:lumOff val="35000"/>
                  </a:schemeClr>
                </a:solidFill>
              </a:rPr>
              <a:t>האָט גאָט געזאָגט צו משהן: קום אַרױף צו מיר אױפֿן באַרג. משה איז אַרױפֿגעגאַנגען אױפֿן באַרג פֿון גאָט.</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921325186"/>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2598" y="5517232"/>
            <a:ext cx="9054634" cy="1384995"/>
          </a:xfrm>
          <a:prstGeom prst="rect">
            <a:avLst/>
          </a:prstGeom>
          <a:noFill/>
        </p:spPr>
        <p:txBody>
          <a:bodyPr wrap="square" rtlCol="0">
            <a:spAutoFit/>
          </a:bodyPr>
          <a:lstStyle/>
          <a:p>
            <a:r xmlns:a="http://schemas.openxmlformats.org/drawingml/2006/main">
              <a:rPr lang="yi" altLang="ko-KR" sz="2800">
                <a:solidFill>
                  <a:schemeClr val="tx1">
                    <a:lumMod val="65000"/>
                    <a:lumOff val="35000"/>
                  </a:schemeClr>
                </a:solidFill>
              </a:rPr>
              <a:t>איין טאָג, גאָט גערופן צו אים אין די ברענען קוסט און געזאגט צו אים. "איך שיק דיך צו פַּרעהן צו ראַטעווען מײַן פֿאָלק די ישׂראלים פֿון מִצרַיִם."</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712"/>
            <a:ext cx="9144000" cy="5545944"/>
          </a:xfrm>
          <a:prstGeom prst="rect">
            <a:avLst/>
          </a:prstGeom>
        </p:spPr>
      </p:pic>
    </p:spTree>
    <p:extLst>
      <p:ext uri="{BB962C8B-B14F-4D97-AF65-F5344CB8AC3E}">
        <p14:creationId xmlns:p14="http://schemas.microsoft.com/office/powerpoint/2010/main" val="2574512773"/>
      </p:ext>
    </p:extLst>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9366" y="6021288"/>
            <a:ext cx="9054634" cy="523220"/>
          </a:xfrm>
          <a:prstGeom prst="rect">
            <a:avLst/>
          </a:prstGeom>
          <a:noFill/>
        </p:spPr>
        <p:txBody>
          <a:bodyPr wrap="square" rtlCol="0">
            <a:spAutoFit/>
          </a:bodyPr>
          <a:lstStyle/>
          <a:p>
            <a:r xmlns:a="http://schemas.openxmlformats.org/drawingml/2006/main">
              <a:rPr lang="yi" altLang="ko-KR" sz="2800">
                <a:solidFill>
                  <a:schemeClr val="tx1">
                    <a:lumMod val="65000"/>
                    <a:lumOff val="35000"/>
                  </a:schemeClr>
                </a:solidFill>
              </a:rPr>
              <a:t>דער האר גאָט האָט זיך געטראָפן אויפן באַרג חורב.</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8043" y="-11699"/>
            <a:ext cx="8316906" cy="5892480"/>
          </a:xfrm>
          <a:prstGeom prst="rect">
            <a:avLst/>
          </a:prstGeom>
        </p:spPr>
      </p:pic>
    </p:spTree>
    <p:extLst>
      <p:ext uri="{BB962C8B-B14F-4D97-AF65-F5344CB8AC3E}">
        <p14:creationId xmlns:p14="http://schemas.microsoft.com/office/powerpoint/2010/main" val="1257695559"/>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5473005"/>
            <a:ext cx="9054634" cy="1384995"/>
          </a:xfrm>
          <a:prstGeom prst="rect">
            <a:avLst/>
          </a:prstGeom>
          <a:noFill/>
        </p:spPr>
        <p:txBody>
          <a:bodyPr wrap="square" rtlCol="0">
            <a:spAutoFit/>
          </a:bodyPr>
          <a:lstStyle/>
          <a:p>
            <a:r xmlns:a="http://schemas.openxmlformats.org/drawingml/2006/main">
              <a:rPr lang="yi" altLang="ko-KR" sz="2800">
                <a:solidFill>
                  <a:schemeClr val="tx1">
                    <a:lumMod val="65000"/>
                    <a:lumOff val="35000"/>
                  </a:schemeClr>
                </a:solidFill>
              </a:rPr>
              <a:t>גאָט האָט געגעבן משהן די שטײנערנע לוחות. גאָט געשריבן די געזעצן און קאַמאַנדז אויף עס פֿאַר די יסראַעליטעס צו האַלטן-די צען מצוות.</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5536" y="-28712"/>
            <a:ext cx="8352928" cy="5041888"/>
          </a:xfrm>
          <a:prstGeom prst="rect">
            <a:avLst/>
          </a:prstGeom>
        </p:spPr>
      </p:pic>
    </p:spTree>
    <p:extLst>
      <p:ext uri="{BB962C8B-B14F-4D97-AF65-F5344CB8AC3E}">
        <p14:creationId xmlns:p14="http://schemas.microsoft.com/office/powerpoint/2010/main" val="1182260669"/>
      </p:ext>
    </p:extLst>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565338"/>
            <a:ext cx="9054634" cy="1292662"/>
          </a:xfrm>
          <a:prstGeom prst="rect">
            <a:avLst/>
          </a:prstGeom>
          <a:noFill/>
        </p:spPr>
        <p:txBody>
          <a:bodyPr wrap="square" rtlCol="0">
            <a:spAutoFit/>
          </a:bodyPr>
          <a:lstStyle/>
          <a:p>
            <a:r xmlns:a="http://schemas.openxmlformats.org/drawingml/2006/main">
              <a:rPr lang="yi" altLang="ko-KR" sz="2600">
                <a:solidFill>
                  <a:schemeClr val="tx1">
                    <a:lumMod val="65000"/>
                    <a:lumOff val="35000"/>
                  </a:schemeClr>
                </a:solidFill>
              </a:rPr>
              <a:t>"דאנק דיר, האר, פֿאַר איר געבן אונדז די געזעצן."</a:t>
            </a:r>
          </a:p>
          <a:p>
            <a:r xmlns:a="http://schemas.openxmlformats.org/drawingml/2006/main">
              <a:rPr lang="yi" altLang="ko-KR" sz="2600">
                <a:solidFill>
                  <a:schemeClr val="tx1">
                    <a:lumMod val="65000"/>
                    <a:lumOff val="35000"/>
                  </a:schemeClr>
                </a:solidFill>
              </a:rPr>
              <a:t>משה האָט געטראַכט: "איך וועל מציל זײַן און לערנען די דאָזיקע טײַערע צען מצוות."</a:t>
            </a:r>
            <a:endParaRPr xmlns:a="http://schemas.openxmlformats.org/drawingml/2006/main" lang="ko-KR" altLang="en-US" sz="26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699"/>
            <a:ext cx="9127908" cy="5344517"/>
          </a:xfrm>
          <a:prstGeom prst="rect">
            <a:avLst/>
          </a:prstGeom>
        </p:spPr>
      </p:pic>
    </p:spTree>
    <p:extLst>
      <p:ext uri="{BB962C8B-B14F-4D97-AF65-F5344CB8AC3E}">
        <p14:creationId xmlns:p14="http://schemas.microsoft.com/office/powerpoint/2010/main" val="822004946"/>
      </p:ext>
    </p:extLst>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yi" altLang="ko-KR" sz="4000">
                <a:solidFill>
                  <a:srgbClr val="FF0000"/>
                </a:solidFill>
              </a:rPr>
              <a:t>הייַנט ס לעקציע</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324611" y="4958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835696" y="8332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52238" y="1788542"/>
            <a:ext cx="8208912" cy="3539430"/>
          </a:xfrm>
          <a:prstGeom prst="rect">
            <a:avLst/>
          </a:prstGeom>
          <a:noFill/>
        </p:spPr>
        <p:txBody>
          <a:bodyPr wrap="square" rtlCol="0">
            <a:spAutoFit/>
          </a:bodyPr>
          <a:lstStyle/>
          <a:p>
            <a:pPr xmlns:a="http://schemas.openxmlformats.org/drawingml/2006/main" algn="ctr"/>
            <a:r xmlns:a="http://schemas.openxmlformats.org/drawingml/2006/main">
              <a:rPr lang="yi" altLang="ko-KR" sz="3200">
                <a:solidFill>
                  <a:schemeClr val="tx1">
                    <a:lumMod val="65000"/>
                    <a:lumOff val="35000"/>
                  </a:schemeClr>
                </a:solidFill>
              </a:rPr>
              <a:t>די עשרת הדברות זענען די טייַער תקנות וואָס גאָט האט געגעבן פֿאַר אונדזער לעבן.</a:t>
            </a: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yi" altLang="ko-KR" sz="3200">
                <a:solidFill>
                  <a:schemeClr val="tx1">
                    <a:lumMod val="65000"/>
                    <a:lumOff val="35000"/>
                  </a:schemeClr>
                </a:solidFill>
              </a:rPr>
              <a:t>ווען מיר פאָלגן גאָט 'ס געזעצן, גאָט וועט זיין צופרידן מיט אונדזער לעבן.</a:t>
            </a:r>
          </a:p>
          <a:p>
            <a:pPr algn="ctr"/>
            <a:endParaRPr lang="en-US" altLang="ko-KR" sz="3200">
              <a:solidFill>
                <a:schemeClr val="tx1">
                  <a:lumMod val="65000"/>
                  <a:lumOff val="35000"/>
                </a:schemeClr>
              </a:solidFill>
            </a:endParaRPr>
          </a:p>
          <a:p>
            <a:pPr algn="ctr"/>
            <a:endParaRPr lang="en-US" altLang="ko-KR" sz="3200">
              <a:solidFill>
                <a:schemeClr val="tx1">
                  <a:lumMod val="65000"/>
                  <a:lumOff val="35000"/>
                </a:schemeClr>
              </a:solidFill>
            </a:endParaRPr>
          </a:p>
        </p:txBody>
      </p:sp>
    </p:spTree>
    <p:extLst>
      <p:ext uri="{BB962C8B-B14F-4D97-AF65-F5344CB8AC3E}">
        <p14:creationId xmlns:p14="http://schemas.microsoft.com/office/powerpoint/2010/main" val="1373828348"/>
      </p:ext>
    </p:extLst>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27384"/>
            <a:ext cx="4053592" cy="584775"/>
          </a:xfrm>
          <a:prstGeom prst="rect">
            <a:avLst/>
          </a:prstGeom>
          <a:noFill/>
        </p:spPr>
        <p:txBody>
          <a:bodyPr wrap="square" rtlCol="0">
            <a:spAutoFit/>
          </a:bodyPr>
          <a:lstStyle/>
          <a:p>
            <a:pPr xmlns:a="http://schemas.openxmlformats.org/drawingml/2006/main" algn="ctr"/>
            <a:r xmlns:a="http://schemas.openxmlformats.org/drawingml/2006/main">
              <a:rPr lang="yi" altLang="ko-KR" sz="3200"/>
              <a:t>גאָט?</a:t>
            </a:r>
            <a:r xmlns:a="http://schemas.openxmlformats.org/drawingml/2006/main">
              <a:rPr lang="yi"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p>
            <a:r xmlns:a="http://schemas.openxmlformats.org/drawingml/2006/main">
              <a:rPr lang="yi" altLang="ko-KR" sz="3600">
                <a:solidFill>
                  <a:srgbClr val="C00000"/>
                </a:solidFill>
              </a:rPr>
              <a:t>גאָט</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2862322"/>
          </a:xfrm>
          <a:prstGeom prst="rect">
            <a:avLst/>
          </a:prstGeom>
          <a:noFill/>
        </p:spPr>
        <p:txBody>
          <a:bodyPr wrap="square" rtlCol="0">
            <a:spAutoFit/>
          </a:bodyPr>
          <a:lstStyle/>
          <a:p>
            <a:r xmlns:a="http://schemas.openxmlformats.org/drawingml/2006/main">
              <a:rPr lang="yi" altLang="ko-KR" sz="3600">
                <a:solidFill>
                  <a:schemeClr val="tx1">
                    <a:lumMod val="65000"/>
                    <a:lumOff val="35000"/>
                  </a:schemeClr>
                </a:solidFill>
              </a:rPr>
              <a:t>גאָט האָט אונדז געגעבן די געזעצן און די צען מצוות.</a:t>
            </a:r>
          </a:p>
          <a:p>
            <a:endParaRPr lang="en-US" altLang="ko-KR" sz="3600">
              <a:solidFill>
                <a:schemeClr val="tx1">
                  <a:lumMod val="65000"/>
                  <a:lumOff val="35000"/>
                </a:schemeClr>
              </a:solidFill>
            </a:endParaRPr>
          </a:p>
          <a:p>
            <a:r xmlns:a="http://schemas.openxmlformats.org/drawingml/2006/main">
              <a:rPr lang="yi" altLang="ko-KR" sz="3600">
                <a:solidFill>
                  <a:schemeClr val="tx1">
                    <a:lumMod val="65000"/>
                    <a:lumOff val="35000"/>
                  </a:schemeClr>
                </a:solidFill>
              </a:rPr>
              <a:t>גאָט האָט זיך געלאָזט וויסן צו אונדז דורך די געזעצן און מצוות.</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4137780456"/>
      </p:ext>
    </p:extLst>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p>
            <a:pPr xmlns:a="http://schemas.openxmlformats.org/drawingml/2006/main" algn="ctr"/>
            <a:r xmlns:a="http://schemas.openxmlformats.org/drawingml/2006/main">
              <a:rPr lang="yi" altLang="ko-KR" sz="4000">
                <a:solidFill>
                  <a:srgbClr val="FF0000"/>
                </a:solidFill>
              </a:rPr>
              <a:t>הייַנט ס קוויז</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33499" y="64160"/>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38050" y="61465"/>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077218"/>
          </a:xfrm>
          <a:prstGeom prst="rect">
            <a:avLst/>
          </a:prstGeom>
          <a:noFill/>
        </p:spPr>
        <p:txBody>
          <a:bodyPr wrap="square" rtlCol="0">
            <a:spAutoFit/>
          </a:bodyPr>
          <a:lstStyle/>
          <a:p>
            <a:r xmlns:a="http://schemas.openxmlformats.org/drawingml/2006/main">
              <a:rPr lang="yi" altLang="ko-KR" sz="3200">
                <a:solidFill>
                  <a:schemeClr val="tx1">
                    <a:lumMod val="65000"/>
                    <a:lumOff val="35000"/>
                  </a:schemeClr>
                </a:solidFill>
              </a:rPr>
              <a:t>וואו האט גאָט געשריבן די עשרת מצוות?</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p>
            <a:r xmlns:a="http://schemas.openxmlformats.org/drawingml/2006/main">
              <a:rPr lang="yi" altLang="en-US" sz="2800">
                <a:solidFill>
                  <a:schemeClr val="tx1">
                    <a:lumMod val="65000"/>
                    <a:lumOff val="35000"/>
                  </a:schemeClr>
                </a:solidFill>
              </a:rPr>
              <a:t>① </a:t>
            </a:r>
            <a:r xmlns:a="http://schemas.openxmlformats.org/drawingml/2006/main">
              <a:rPr lang="yi" altLang="ko-KR" sz="2800">
                <a:solidFill>
                  <a:schemeClr val="tx1">
                    <a:lumMod val="65000"/>
                    <a:lumOff val="35000"/>
                  </a:schemeClr>
                </a:solidFill>
              </a:rPr>
              <a:t>האָלץ טאַבלעט</a:t>
            </a:r>
            <a:r xmlns:a="http://schemas.openxmlformats.org/drawingml/2006/main">
              <a:rPr lang="yi" altLang="en-US" sz="2800">
                <a:solidFill>
                  <a:schemeClr val="tx1">
                    <a:lumMod val="65000"/>
                    <a:lumOff val="35000"/>
                  </a:schemeClr>
                </a:solidFill>
              </a:rPr>
              <a:t> </a:t>
            </a:r>
          </a:p>
        </p:txBody>
      </p:sp>
      <p:sp>
        <p:nvSpPr>
          <p:cNvPr id="16" name="TextBox 15"/>
          <p:cNvSpPr txBox="1"/>
          <p:nvPr/>
        </p:nvSpPr>
        <p:spPr>
          <a:xfrm>
            <a:off x="323528" y="3553852"/>
            <a:ext cx="8424936" cy="523220"/>
          </a:xfrm>
          <a:prstGeom prst="rect">
            <a:avLst/>
          </a:prstGeom>
          <a:noFill/>
        </p:spPr>
        <p:txBody>
          <a:bodyPr wrap="square" rtlCol="0">
            <a:spAutoFit/>
          </a:bodyPr>
          <a:lstStyle/>
          <a:p>
            <a:r xmlns:a="http://schemas.openxmlformats.org/drawingml/2006/main">
              <a:rPr lang="yi" altLang="en-US" sz="2800">
                <a:solidFill>
                  <a:schemeClr val="tx1">
                    <a:lumMod val="65000"/>
                    <a:lumOff val="35000"/>
                  </a:schemeClr>
                </a:solidFill>
              </a:rPr>
              <a:t>② </a:t>
            </a:r>
            <a:r xmlns:a="http://schemas.openxmlformats.org/drawingml/2006/main">
              <a:rPr lang="yi" altLang="ko-KR" sz="2800">
                <a:solidFill>
                  <a:schemeClr val="tx1">
                    <a:lumMod val="65000"/>
                    <a:lumOff val="35000"/>
                  </a:schemeClr>
                </a:solidFill>
              </a:rPr>
              <a:t>בלאָטע</a:t>
            </a:r>
            <a:r xmlns:a="http://schemas.openxmlformats.org/drawingml/2006/main">
              <a:rPr lang="yi" altLang="en-US" sz="2800">
                <a:solidFill>
                  <a:schemeClr val="tx1">
                    <a:lumMod val="65000"/>
                    <a:lumOff val="35000"/>
                  </a:schemeClr>
                </a:solidFill>
              </a:rPr>
              <a:t> </a:t>
            </a:r>
            <a:r xmlns:a="http://schemas.openxmlformats.org/drawingml/2006/main">
              <a:rPr lang="yi" altLang="ko-KR" sz="2800">
                <a:solidFill>
                  <a:schemeClr val="tx1">
                    <a:lumMod val="65000"/>
                    <a:lumOff val="35000"/>
                  </a:schemeClr>
                </a:solidFill>
              </a:rPr>
              <a:t>טאַבלעט</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p>
            <a:r xmlns:a="http://schemas.openxmlformats.org/drawingml/2006/main">
              <a:rPr lang="yi" altLang="en-US" sz="2800">
                <a:solidFill>
                  <a:schemeClr val="tx1">
                    <a:lumMod val="65000"/>
                    <a:lumOff val="35000"/>
                  </a:schemeClr>
                </a:solidFill>
              </a:rPr>
              <a:t>③ </a:t>
            </a:r>
            <a:r xmlns:a="http://schemas.openxmlformats.org/drawingml/2006/main">
              <a:rPr lang="yi" altLang="ko-KR" sz="2800">
                <a:solidFill>
                  <a:schemeClr val="tx1">
                    <a:lumMod val="65000"/>
                    <a:lumOff val="35000"/>
                  </a:schemeClr>
                </a:solidFill>
              </a:rPr>
              <a:t>פּאַפּיר</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p>
            <a:r xmlns:a="http://schemas.openxmlformats.org/drawingml/2006/main">
              <a:rPr lang="yi" altLang="en-US" sz="2800">
                <a:solidFill>
                  <a:schemeClr val="tx1">
                    <a:lumMod val="65000"/>
                    <a:lumOff val="35000"/>
                  </a:schemeClr>
                </a:solidFill>
              </a:rPr>
              <a:t>④ </a:t>
            </a:r>
            <a:r xmlns:a="http://schemas.openxmlformats.org/drawingml/2006/main">
              <a:rPr lang="yi" altLang="ko-KR" sz="2800">
                <a:solidFill>
                  <a:schemeClr val="tx1">
                    <a:lumMod val="65000"/>
                    <a:lumOff val="35000"/>
                  </a:schemeClr>
                </a:solidFill>
              </a:rPr>
              <a:t>שטיין טאַבלעט</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rtlCol="0">
            <a:spAutoFit/>
          </a:bodyPr>
          <a:lstStyle/>
          <a:p>
            <a:r xmlns:a="http://schemas.openxmlformats.org/drawingml/2006/main">
              <a:rPr lang="yi" altLang="en-US" sz="2800">
                <a:solidFill>
                  <a:srgbClr val="FF0000"/>
                </a:solidFill>
              </a:rPr>
              <a:t>④ </a:t>
            </a:r>
            <a:r xmlns:a="http://schemas.openxmlformats.org/drawingml/2006/main">
              <a:rPr lang="yi" altLang="ko-KR" sz="2800">
                <a:solidFill>
                  <a:srgbClr val="FF0000"/>
                </a:solidFill>
              </a:rPr>
              <a:t>שטיין טאַבלעט</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337779422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yi" altLang="ko-KR" sz="4000">
                <a:solidFill>
                  <a:srgbClr val="FF0000"/>
                </a:solidFill>
              </a:rPr>
              <a:t>הייַנט ס וואָרט</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7621" y="59118"/>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25112" y="8056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p>
            <a:r xmlns:a="http://schemas.openxmlformats.org/drawingml/2006/main">
              <a:rPr lang="yi" altLang="ko-KR" sz="3600">
                <a:solidFill>
                  <a:schemeClr val="tx1">
                    <a:lumMod val="65000"/>
                    <a:lumOff val="35000"/>
                  </a:schemeClr>
                </a:solidFill>
              </a:rPr>
              <a:t>משה איז דאָרטן געווען מיט גאָט פערציק טעג און פערציק נעכט אָן עסן</a:t>
            </a:r>
          </a:p>
          <a:p>
            <a:r xmlns:a="http://schemas.openxmlformats.org/drawingml/2006/main">
              <a:rPr lang="yi" altLang="ko-KR" sz="3600">
                <a:solidFill>
                  <a:schemeClr val="tx1">
                    <a:lumMod val="65000"/>
                    <a:lumOff val="35000"/>
                  </a:schemeClr>
                </a:solidFill>
              </a:rPr>
              <a:t>ברויט אָדער טרינקט וואַסער. און ער האָט אױפֿגעשריבן אױף די לוחות די װערטער פֿון בונד - די עשרת הדברות.</a:t>
            </a:r>
          </a:p>
        </p:txBody>
      </p:sp>
      <p:sp>
        <p:nvSpPr>
          <p:cNvPr id="24" name="TextBox 23"/>
          <p:cNvSpPr txBox="1"/>
          <p:nvPr/>
        </p:nvSpPr>
        <p:spPr>
          <a:xfrm>
            <a:off x="4932040" y="4922004"/>
            <a:ext cx="3850654" cy="523220"/>
          </a:xfrm>
          <a:prstGeom prst="rect">
            <a:avLst/>
          </a:prstGeom>
          <a:noFill/>
        </p:spPr>
        <p:txBody>
          <a:bodyPr wrap="square" rtlCol="0">
            <a:spAutoFit/>
          </a:bodyPr>
          <a:lstStyle/>
          <a:p>
            <a:pPr xmlns:a="http://schemas.openxmlformats.org/drawingml/2006/main" algn="r"/>
            <a:r xmlns:a="http://schemas.openxmlformats.org/drawingml/2006/main">
              <a:rPr lang="yi" altLang="ko-KR" sz="2800">
                <a:solidFill>
                  <a:schemeClr val="tx1">
                    <a:lumMod val="65000"/>
                    <a:lumOff val="35000"/>
                  </a:schemeClr>
                </a:solidFill>
              </a:rPr>
              <a:t>עקסאָדוס 34:28</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863249803"/>
      </p:ext>
    </p:extLst>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yi" altLang="ko-KR" b="1">
                <a:solidFill>
                  <a:schemeClr val="tx1">
                    <a:lumMod val="50000"/>
                    <a:lumOff val="50000"/>
                  </a:schemeClr>
                </a:solidFill>
              </a:rPr>
              <a:t># 22 דאס וואָרט פון גאָט</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35496" y="1772816"/>
            <a:ext cx="3931114" cy="144655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yi" altLang="ko-KR" sz="4400"/>
              <a:t>די גאָלדען קאַלב</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pic>
        <p:nvPicPr>
          <p:cNvPr id="6" name="그림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73016" y="1831583"/>
            <a:ext cx="5364088" cy="3792550"/>
          </a:xfrm>
          <a:prstGeom prst="rect">
            <a:avLst/>
          </a:prstGeom>
        </p:spPr>
      </p:pic>
    </p:spTree>
    <p:extLst>
      <p:ext uri="{BB962C8B-B14F-4D97-AF65-F5344CB8AC3E}">
        <p14:creationId xmlns:p14="http://schemas.microsoft.com/office/powerpoint/2010/main" val="358831888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yi" altLang="ko-KR" sz="4000">
                <a:solidFill>
                  <a:srgbClr val="FF0000"/>
                </a:solidFill>
              </a:rPr>
              <a:t>הייַנט ס וואָרט</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88502" y="20435"/>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22925"/>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397031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yi" altLang="ko-KR" sz="3600">
                <a:solidFill>
                  <a:schemeClr val="bg1">
                    <a:lumMod val="50000"/>
                  </a:schemeClr>
                </a:solidFill>
              </a:rPr>
              <a:t>ע ר הא ט גענומע ן װא ס מע ן הא ט אי ם דערלאנגט , או ן ע ם הא ט זי ך געמאכ ט אי ן א געט א אי ן דע ר צורה</a:t>
            </a:r>
          </a:p>
          <a:p>
            <a:r xmlns:a="http://schemas.openxmlformats.org/drawingml/2006/main">
              <a:rPr lang="yi" altLang="ko-KR" sz="3600">
                <a:solidFill>
                  <a:schemeClr val="bg1">
                    <a:lumMod val="50000"/>
                  </a:schemeClr>
                </a:solidFill>
              </a:rPr>
              <a:t>פון אַ קאַלב, פאַדינג עס מיט אַ געצייַג. האָבן זײ געזאָגט: דאָס זײַנען דײַנע געטער, ישׂראל, װאָס האָבן דיך אַרױסגעצױגן פֿון מִצרַיִם.</a:t>
            </a:r>
          </a:p>
          <a:p>
            <a:r xmlns:a="http://schemas.openxmlformats.org/drawingml/2006/main">
              <a:rPr lang="yi" altLang="ko-KR" sz="3600">
                <a:solidFill>
                  <a:schemeClr val="bg1">
                    <a:lumMod val="50000"/>
                  </a:schemeClr>
                </a:solidFill>
              </a:rPr>
              <a:t> </a:t>
            </a:r>
          </a:p>
        </p:txBody>
      </p:sp>
      <p:sp>
        <p:nvSpPr>
          <p:cNvPr id="24" name="TextBox 23"/>
          <p:cNvSpPr txBox="1"/>
          <p:nvPr/>
        </p:nvSpPr>
        <p:spPr>
          <a:xfrm>
            <a:off x="4753794" y="5295330"/>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yi" altLang="ko-KR" sz="2800">
                <a:solidFill>
                  <a:schemeClr val="tx1">
                    <a:lumMod val="65000"/>
                    <a:lumOff val="35000"/>
                  </a:schemeClr>
                </a:solidFill>
              </a:rPr>
              <a:t>עקסאָדוס</a:t>
            </a:r>
            <a:r xmlns:a="http://schemas.openxmlformats.org/drawingml/2006/main">
              <a:rPr lang="yi" altLang="en-US" sz="2800">
                <a:solidFill>
                  <a:schemeClr val="tx1">
                    <a:lumMod val="65000"/>
                    <a:lumOff val="35000"/>
                  </a:schemeClr>
                </a:solidFill>
              </a:rPr>
              <a:t>  </a:t>
            </a:r>
            <a:r xmlns:a="http://schemas.openxmlformats.org/drawingml/2006/main">
              <a:rPr lang="yi" altLang="ko-KR" sz="2800">
                <a:solidFill>
                  <a:schemeClr val="tx1">
                    <a:lumMod val="65000"/>
                    <a:lumOff val="35000"/>
                  </a:schemeClr>
                </a:solidFill>
              </a:rPr>
              <a:t>32:4</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142248937"/>
      </p:ext>
    </p:extLst>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373216"/>
            <a:ext cx="8963222"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yi" altLang="ko-KR" sz="2800">
                <a:solidFill>
                  <a:schemeClr val="tx1">
                    <a:lumMod val="65000"/>
                    <a:lumOff val="35000"/>
                  </a:schemeClr>
                </a:solidFill>
              </a:rPr>
              <a:t>ווען משה רבינו איז נישט אזוי לאנג אראפגעקומען פונעם בארג, האבן זיי זיך געפילט אומבאקוועם. "מיר דאַרפֿן אונדזער גאָט צו פירן אונדז אַנשטאָט פון משה."</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2401" y="0"/>
            <a:ext cx="8277177" cy="5229200"/>
          </a:xfrm>
          <a:prstGeom prst="rect">
            <a:avLst/>
          </a:prstGeom>
        </p:spPr>
      </p:pic>
    </p:spTree>
    <p:extLst>
      <p:ext uri="{BB962C8B-B14F-4D97-AF65-F5344CB8AC3E}">
        <p14:creationId xmlns:p14="http://schemas.microsoft.com/office/powerpoint/2010/main" val="1798864264"/>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920824"/>
            <a:ext cx="9054634" cy="892552"/>
          </a:xfrm>
          <a:prstGeom prst="rect">
            <a:avLst/>
          </a:prstGeom>
          <a:noFill/>
        </p:spPr>
        <p:txBody>
          <a:bodyPr wrap="square" rtlCol="0">
            <a:spAutoFit/>
          </a:bodyPr>
          <a:lstStyle/>
          <a:p>
            <a:r xmlns:a="http://schemas.openxmlformats.org/drawingml/2006/main">
              <a:rPr lang="yi" altLang="ko-KR" sz="2600">
                <a:solidFill>
                  <a:schemeClr val="tx1">
                    <a:lumMod val="65000"/>
                    <a:lumOff val="35000"/>
                  </a:schemeClr>
                </a:solidFill>
              </a:rPr>
              <a:t>משה איז געקומען צוריק קיין מצרים צו ראַטעווען זיין מענטשן, די יסראַעליטעס האַלטן די שטעקן וואָס גאָט האט צו אים.</a:t>
            </a:r>
            <a:endParaRPr xmlns:a="http://schemas.openxmlformats.org/drawingml/2006/main" lang="ko-KR" altLang="en-US" sz="26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88" y="0"/>
            <a:ext cx="8171044" cy="5776565"/>
          </a:xfrm>
          <a:prstGeom prst="rect">
            <a:avLst/>
          </a:prstGeom>
        </p:spPr>
      </p:pic>
    </p:spTree>
    <p:extLst>
      <p:ext uri="{BB962C8B-B14F-4D97-AF65-F5344CB8AC3E}">
        <p14:creationId xmlns:p14="http://schemas.microsoft.com/office/powerpoint/2010/main" val="2577293911"/>
      </p:ext>
    </p:extLst>
  </p:cSld>
  <p:clrMapOvr>
    <a:masterClrMapping/>
  </p:clrMapOvr>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yi" altLang="ko-KR" sz="2800">
                <a:solidFill>
                  <a:schemeClr val="tx1">
                    <a:lumMod val="65000"/>
                    <a:lumOff val="35000"/>
                  </a:schemeClr>
                </a:solidFill>
              </a:rPr>
              <a:t>אַזוי, זיי געמאכט אַ גילדענע קאַלב און געדינט עס ווי זייער גאָט צו פירן זיי.</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4624"/>
            <a:ext cx="8312665" cy="5877272"/>
          </a:xfrm>
          <a:prstGeom prst="rect">
            <a:avLst/>
          </a:prstGeom>
        </p:spPr>
      </p:pic>
    </p:spTree>
    <p:extLst>
      <p:ext uri="{BB962C8B-B14F-4D97-AF65-F5344CB8AC3E}">
        <p14:creationId xmlns:p14="http://schemas.microsoft.com/office/powerpoint/2010/main" val="1780461347"/>
      </p:ext>
    </p:extLst>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yi" altLang="ko-KR" sz="2800">
                <a:solidFill>
                  <a:schemeClr val="tx1">
                    <a:lumMod val="65000"/>
                    <a:lumOff val="35000"/>
                  </a:schemeClr>
                </a:solidFill>
              </a:rPr>
              <a:t>משה וואס איז אראפגעקומען מיט די עשרת הדברות איז געווארן אזוי בייז.</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4954" y="-27383"/>
            <a:ext cx="8334092" cy="5904656"/>
          </a:xfrm>
          <a:prstGeom prst="rect">
            <a:avLst/>
          </a:prstGeom>
        </p:spPr>
      </p:pic>
    </p:spTree>
    <p:extLst>
      <p:ext uri="{BB962C8B-B14F-4D97-AF65-F5344CB8AC3E}">
        <p14:creationId xmlns:p14="http://schemas.microsoft.com/office/powerpoint/2010/main" val="1730411084"/>
      </p:ext>
    </p:extLst>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yi" altLang="ko-KR" sz="2800">
                <a:solidFill>
                  <a:schemeClr val="tx1">
                    <a:lumMod val="65000"/>
                    <a:lumOff val="35000"/>
                  </a:schemeClr>
                </a:solidFill>
              </a:rPr>
              <a:t>גאָט איז געווען בייז אויף זיי. "איך וועל צעשטערן זיי. דעמאלט וועל איך דיך מאכן פאר א גרויסן פאלק.</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903030"/>
          </a:xfrm>
          <a:prstGeom prst="rect">
            <a:avLst/>
          </a:prstGeom>
        </p:spPr>
      </p:pic>
    </p:spTree>
    <p:extLst>
      <p:ext uri="{BB962C8B-B14F-4D97-AF65-F5344CB8AC3E}">
        <p14:creationId xmlns:p14="http://schemas.microsoft.com/office/powerpoint/2010/main" val="1780657043"/>
      </p:ext>
    </p:extLst>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6512" y="5920824"/>
            <a:ext cx="9207838" cy="89255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yi" altLang="ko-KR" sz="2600">
                <a:solidFill>
                  <a:schemeClr val="tx1">
                    <a:lumMod val="65000"/>
                    <a:lumOff val="35000"/>
                  </a:schemeClr>
                </a:solidFill>
              </a:rPr>
              <a:t>אבער, משה האט מתפלל געווען צו גאָט צו מוחל זיי עמעס. גאָט האָט געהערט משהס תפילה און זיי מוחל געווען.</a:t>
            </a:r>
            <a:endParaRPr xmlns:a="http://schemas.openxmlformats.org/drawingml/2006/main" lang="ko-KR" altLang="en-US" sz="26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16" y="7674"/>
            <a:ext cx="9148815" cy="5913150"/>
          </a:xfrm>
          <a:prstGeom prst="rect">
            <a:avLst/>
          </a:prstGeom>
        </p:spPr>
      </p:pic>
    </p:spTree>
    <p:extLst>
      <p:ext uri="{BB962C8B-B14F-4D97-AF65-F5344CB8AC3E}">
        <p14:creationId xmlns:p14="http://schemas.microsoft.com/office/powerpoint/2010/main" val="1006206664"/>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yi" altLang="ko-KR" sz="4000">
                <a:solidFill>
                  <a:srgbClr val="FF0000"/>
                </a:solidFill>
              </a:rPr>
              <a:t>הייַנט ס</a:t>
            </a:r>
            <a:r xmlns:a="http://schemas.openxmlformats.org/drawingml/2006/main">
              <a:rPr lang="yi" altLang="en-US" sz="4000">
                <a:solidFill>
                  <a:srgbClr val="FF0000"/>
                </a:solidFill>
              </a:rPr>
              <a:t> </a:t>
            </a:r>
            <a:r xmlns:a="http://schemas.openxmlformats.org/drawingml/2006/main">
              <a:rPr lang="yi" altLang="ko-KR" sz="4000">
                <a:solidFill>
                  <a:srgbClr val="FF0000"/>
                </a:solidFill>
              </a:rPr>
              <a:t>לעקציע</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67150" y="51368"/>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25112" y="51368"/>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124744"/>
            <a:ext cx="8208912" cy="5078313"/>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yi" altLang="ko-KR" sz="3600">
                <a:solidFill>
                  <a:schemeClr val="tx1">
                    <a:lumMod val="65000"/>
                    <a:lumOff val="35000"/>
                  </a:schemeClr>
                </a:solidFill>
              </a:rPr>
              <a:t>וואָס גאָט האַס די מערסט איז צו דינען אנדערע געטער אַנשטאָט פון אים.</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yi" altLang="ko-KR" sz="3600">
                <a:solidFill>
                  <a:schemeClr val="tx1">
                    <a:lumMod val="65000"/>
                    <a:lumOff val="35000"/>
                  </a:schemeClr>
                </a:solidFill>
              </a:rPr>
              <a:t>דו זאלסט נישט מאַכן פֿאַר זיך קיין געץ אין קיין פּרייַז.</a:t>
            </a:r>
          </a:p>
          <a:p>
            <a:pPr xmlns:a="http://schemas.openxmlformats.org/drawingml/2006/main" algn="ctr"/>
            <a:r xmlns:a="http://schemas.openxmlformats.org/drawingml/2006/main">
              <a:rPr lang="yi" altLang="ko-KR" sz="3600">
                <a:solidFill>
                  <a:schemeClr val="tx1">
                    <a:lumMod val="65000"/>
                    <a:lumOff val="35000"/>
                  </a:schemeClr>
                </a:solidFill>
              </a:rPr>
              <a:t>ניט קיין ענין וואָס כאַפּאַנז, איר זאָל נישט בויגן צו זיי און דינען זיי.</a:t>
            </a:r>
          </a:p>
          <a:p>
            <a:pPr algn="ctr"/>
            <a:endParaRPr lang="en-US" altLang="ko-KR" sz="3600">
              <a:solidFill>
                <a:schemeClr val="tx1">
                  <a:lumMod val="65000"/>
                  <a:lumOff val="35000"/>
                </a:schemeClr>
              </a:solidFill>
            </a:endParaRPr>
          </a:p>
        </p:txBody>
      </p:sp>
    </p:spTree>
    <p:extLst>
      <p:ext uri="{BB962C8B-B14F-4D97-AF65-F5344CB8AC3E}">
        <p14:creationId xmlns:p14="http://schemas.microsoft.com/office/powerpoint/2010/main" val="4059125427"/>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2738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yi" altLang="ko-KR" sz="3200">
                <a:solidFill>
                  <a:srgbClr val="FF0000"/>
                </a:solidFill>
              </a:rPr>
              <a:t>גאָט?</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2456" y="73724"/>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89806" y="10683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yi" altLang="ko-KR" sz="3600">
                <a:solidFill>
                  <a:srgbClr val="C00000"/>
                </a:solidFill>
              </a:rPr>
              <a:t>גאָט…</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75432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yi" altLang="ko-KR" sz="3600">
                <a:solidFill>
                  <a:schemeClr val="tx1">
                    <a:lumMod val="65000"/>
                    <a:lumOff val="35000"/>
                  </a:schemeClr>
                </a:solidFill>
              </a:rPr>
              <a:t>גאָט האַסט געץ וואָרשיפּינג די מערסט אַנשטאָט פון אים.</a:t>
            </a:r>
          </a:p>
          <a:p>
            <a:endParaRPr lang="ko-KR" altLang="en-US" sz="3600">
              <a:solidFill>
                <a:schemeClr val="tx1">
                  <a:lumMod val="65000"/>
                  <a:lumOff val="35000"/>
                </a:schemeClr>
              </a:solidFill>
            </a:endParaRPr>
          </a:p>
        </p:txBody>
      </p:sp>
    </p:spTree>
    <p:extLst>
      <p:ext uri="{BB962C8B-B14F-4D97-AF65-F5344CB8AC3E}">
        <p14:creationId xmlns:p14="http://schemas.microsoft.com/office/powerpoint/2010/main" val="1758872342"/>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yi" altLang="ko-KR" sz="4000">
                <a:solidFill>
                  <a:srgbClr val="FF0000"/>
                </a:solidFill>
              </a:rPr>
              <a:t>הייַנט ס קוויז</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90363" y="2384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63928" y="8269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yi" altLang="ko-KR" sz="3600">
                <a:solidFill>
                  <a:schemeClr val="tx1">
                    <a:lumMod val="65000"/>
                    <a:lumOff val="35000"/>
                  </a:schemeClr>
                </a:solidFill>
              </a:rPr>
              <a:t>וואָס געץ האָבן די יסראַעליטעס געמאכט פֿאַר זינד?</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yi" altLang="en-US" sz="2800">
                <a:solidFill>
                  <a:schemeClr val="tx1">
                    <a:lumMod val="65000"/>
                    <a:lumOff val="35000"/>
                  </a:schemeClr>
                </a:solidFill>
              </a:rPr>
              <a:t>① </a:t>
            </a:r>
            <a:r xmlns:a="http://schemas.openxmlformats.org/drawingml/2006/main">
              <a:rPr lang="yi" altLang="ko-KR" sz="2800">
                <a:solidFill>
                  <a:schemeClr val="tx1">
                    <a:lumMod val="65000"/>
                    <a:lumOff val="35000"/>
                  </a:schemeClr>
                </a:solidFill>
              </a:rPr>
              <a:t>גאָלדען</a:t>
            </a:r>
            <a:r xmlns:a="http://schemas.openxmlformats.org/drawingml/2006/main">
              <a:rPr lang="yi" altLang="en-US" sz="2800">
                <a:solidFill>
                  <a:schemeClr val="tx1">
                    <a:lumMod val="65000"/>
                    <a:lumOff val="35000"/>
                  </a:schemeClr>
                </a:solidFill>
              </a:rPr>
              <a:t> </a:t>
            </a:r>
            <a:r xmlns:a="http://schemas.openxmlformats.org/drawingml/2006/main">
              <a:rPr lang="yi" altLang="ko-KR" sz="2800">
                <a:solidFill>
                  <a:schemeClr val="tx1">
                    <a:lumMod val="65000"/>
                    <a:lumOff val="35000"/>
                  </a:schemeClr>
                </a:solidFill>
              </a:rPr>
              <a:t>אָדלער</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493151"/>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yi" altLang="en-US" sz="2800">
                <a:solidFill>
                  <a:schemeClr val="tx1">
                    <a:lumMod val="65000"/>
                    <a:lumOff val="35000"/>
                  </a:schemeClr>
                </a:solidFill>
              </a:rPr>
              <a:t>② </a:t>
            </a:r>
            <a:r xmlns:a="http://schemas.openxmlformats.org/drawingml/2006/main">
              <a:rPr lang="yi" altLang="ko-KR" sz="2800">
                <a:solidFill>
                  <a:schemeClr val="tx1">
                    <a:lumMod val="65000"/>
                    <a:lumOff val="35000"/>
                  </a:schemeClr>
                </a:solidFill>
              </a:rPr>
              <a:t>גאָלדען קאַלב</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yi" altLang="en-US" sz="2800">
                <a:solidFill>
                  <a:schemeClr val="tx1">
                    <a:lumMod val="65000"/>
                    <a:lumOff val="35000"/>
                  </a:schemeClr>
                </a:solidFill>
              </a:rPr>
              <a:t>③ </a:t>
            </a:r>
            <a:r xmlns:a="http://schemas.openxmlformats.org/drawingml/2006/main">
              <a:rPr lang="yi" altLang="ko-KR" sz="2800">
                <a:solidFill>
                  <a:schemeClr val="tx1">
                    <a:lumMod val="65000"/>
                    <a:lumOff val="35000"/>
                  </a:schemeClr>
                </a:solidFill>
              </a:rPr>
              <a:t>זילבער קאַלף</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yi" altLang="en-US" sz="2800">
                <a:solidFill>
                  <a:schemeClr val="tx1">
                    <a:lumMod val="65000"/>
                    <a:lumOff val="35000"/>
                  </a:schemeClr>
                </a:solidFill>
              </a:rPr>
              <a:t>④ </a:t>
            </a:r>
            <a:r xmlns:a="http://schemas.openxmlformats.org/drawingml/2006/main">
              <a:rPr lang="yi" altLang="ko-KR" sz="2800">
                <a:solidFill>
                  <a:schemeClr val="tx1">
                    <a:lumMod val="65000"/>
                    <a:lumOff val="35000"/>
                  </a:schemeClr>
                </a:solidFill>
              </a:rPr>
              <a:t>זילבער</a:t>
            </a:r>
            <a:r xmlns:a="http://schemas.openxmlformats.org/drawingml/2006/main">
              <a:rPr lang="yi" altLang="en-US" sz="2800">
                <a:solidFill>
                  <a:schemeClr val="tx1">
                    <a:lumMod val="65000"/>
                    <a:lumOff val="35000"/>
                  </a:schemeClr>
                </a:solidFill>
              </a:rPr>
              <a:t> </a:t>
            </a:r>
            <a:r xmlns:a="http://schemas.openxmlformats.org/drawingml/2006/main">
              <a:rPr lang="yi" altLang="ko-KR" sz="2800">
                <a:solidFill>
                  <a:schemeClr val="tx1">
                    <a:lumMod val="65000"/>
                    <a:lumOff val="35000"/>
                  </a:schemeClr>
                </a:solidFill>
              </a:rPr>
              <a:t>אָדלער</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2536" y="3493151"/>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yi" altLang="en-US" sz="2800">
                <a:solidFill>
                  <a:srgbClr val="FF0000"/>
                </a:solidFill>
              </a:rPr>
              <a:t>② </a:t>
            </a:r>
            <a:r xmlns:a="http://schemas.openxmlformats.org/drawingml/2006/main">
              <a:rPr lang="yi" altLang="ko-KR" sz="2800">
                <a:solidFill>
                  <a:srgbClr val="FF0000"/>
                </a:solidFill>
              </a:rPr>
              <a:t>גאָלדען קאַלב</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399912477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yi" altLang="ko-KR" sz="4000">
                <a:solidFill>
                  <a:srgbClr val="FF0000"/>
                </a:solidFill>
              </a:rPr>
              <a:t>הייַנט ס וואָרט</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88502" y="20435"/>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22925"/>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397031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yi" altLang="ko-KR" sz="3600">
                <a:solidFill>
                  <a:schemeClr val="bg1">
                    <a:lumMod val="50000"/>
                  </a:schemeClr>
                </a:solidFill>
              </a:rPr>
              <a:t>ע ר הא ט גענומע ן װא ס מע ן הא ט אי ם דערלאנגט , או ן ע ם הא ט זי ך געמאכ ט אי ן א געט א אי ן דע ר צורה</a:t>
            </a:r>
          </a:p>
          <a:p>
            <a:r xmlns:a="http://schemas.openxmlformats.org/drawingml/2006/main">
              <a:rPr lang="yi" altLang="ko-KR" sz="3600">
                <a:solidFill>
                  <a:schemeClr val="bg1">
                    <a:lumMod val="50000"/>
                  </a:schemeClr>
                </a:solidFill>
              </a:rPr>
              <a:t>פון אַ קאַלב, פאַדינג עס מיט אַ געצייַג. האָבן זײ געזאָגט: דאָס זײַנען דײַנע געטער, ישׂראל, װאָס האָבן דיך אַרױסגעצױגן פֿון מִצרַיִם.</a:t>
            </a:r>
          </a:p>
          <a:p>
            <a:r xmlns:a="http://schemas.openxmlformats.org/drawingml/2006/main">
              <a:rPr lang="yi" altLang="ko-KR" sz="3600">
                <a:solidFill>
                  <a:schemeClr val="bg1">
                    <a:lumMod val="50000"/>
                  </a:schemeClr>
                </a:solidFill>
              </a:rPr>
              <a:t> </a:t>
            </a:r>
          </a:p>
        </p:txBody>
      </p:sp>
      <p:sp>
        <p:nvSpPr>
          <p:cNvPr id="24" name="TextBox 23"/>
          <p:cNvSpPr txBox="1"/>
          <p:nvPr/>
        </p:nvSpPr>
        <p:spPr>
          <a:xfrm>
            <a:off x="4753794" y="5295330"/>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yi" altLang="ko-KR" sz="2800">
                <a:solidFill>
                  <a:schemeClr val="tx1">
                    <a:lumMod val="65000"/>
                    <a:lumOff val="35000"/>
                  </a:schemeClr>
                </a:solidFill>
              </a:rPr>
              <a:t>עקסאָדוס</a:t>
            </a:r>
            <a:r xmlns:a="http://schemas.openxmlformats.org/drawingml/2006/main">
              <a:rPr lang="yi" altLang="en-US" sz="2800">
                <a:solidFill>
                  <a:schemeClr val="tx1">
                    <a:lumMod val="65000"/>
                    <a:lumOff val="35000"/>
                  </a:schemeClr>
                </a:solidFill>
              </a:rPr>
              <a:t>  </a:t>
            </a:r>
            <a:r xmlns:a="http://schemas.openxmlformats.org/drawingml/2006/main">
              <a:rPr lang="yi" altLang="ko-KR" sz="2800">
                <a:solidFill>
                  <a:schemeClr val="tx1">
                    <a:lumMod val="65000"/>
                    <a:lumOff val="35000"/>
                  </a:schemeClr>
                </a:solidFill>
              </a:rPr>
              <a:t>32:4</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340136844"/>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2952328"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yi" altLang="ko-KR" b="1">
                <a:solidFill>
                  <a:schemeClr val="tx1">
                    <a:lumMod val="50000"/>
                    <a:lumOff val="50000"/>
                  </a:schemeClr>
                </a:solidFill>
              </a:rPr>
              <a:t># 23 דאס וואָרט פון גאָט</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04909" y="4221088"/>
            <a:ext cx="2592288" cy="2173914"/>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04909" y="5564135"/>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35496" y="1772816"/>
            <a:ext cx="3931114" cy="280076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yi" altLang="ko-KR" sz="4400"/>
              <a:t>די הויז פון גאָט (משכן) אין דער מדבר</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pic>
        <p:nvPicPr>
          <p:cNvPr id="6" name="그림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68142" y="1831583"/>
            <a:ext cx="5173836" cy="3792550"/>
          </a:xfrm>
          <a:prstGeom prst="rect">
            <a:avLst/>
          </a:prstGeom>
        </p:spPr>
      </p:pic>
    </p:spTree>
    <p:extLst>
      <p:ext uri="{BB962C8B-B14F-4D97-AF65-F5344CB8AC3E}">
        <p14:creationId xmlns:p14="http://schemas.microsoft.com/office/powerpoint/2010/main" val="42808688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yi" altLang="ko-KR" sz="4000">
                <a:solidFill>
                  <a:srgbClr val="FF0000"/>
                </a:solidFill>
              </a:rPr>
              <a:t>הייַנט ס וואָרט</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88502" y="5161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38050" y="60640"/>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yi" altLang="ko-KR" sz="3600">
                <a:solidFill>
                  <a:schemeClr val="bg1">
                    <a:lumMod val="50000"/>
                  </a:schemeClr>
                </a:solidFill>
              </a:rPr>
              <a:t>אין דעם טאָג װאָס דער מִשכּן, דער אוהל פֿון געזעץ, איז אױפֿגעשטעלט געװאָרן, האָט אים דער װאָלקן פֿאַרדעקן. פון אָוונט ביז מאָרגן האָט דער וואָלקן איבערן משכן אויסגעזען ווי פייער.</a:t>
            </a:r>
            <a:endParaRPr xmlns:a="http://schemas.openxmlformats.org/drawingml/2006/main" lang="ko-KR" altLang="en-US" sz="3600">
              <a:solidFill>
                <a:schemeClr val="bg1">
                  <a:lumMod val="50000"/>
                </a:schemeClr>
              </a:solidFill>
            </a:endParaRPr>
          </a:p>
        </p:txBody>
      </p:sp>
      <p:sp>
        <p:nvSpPr>
          <p:cNvPr id="24" name="TextBox 23"/>
          <p:cNvSpPr txBox="1"/>
          <p:nvPr/>
        </p:nvSpPr>
        <p:spPr>
          <a:xfrm>
            <a:off x="4952296" y="4945780"/>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yi" altLang="ko-KR" sz="2800">
                <a:solidFill>
                  <a:schemeClr val="tx1">
                    <a:lumMod val="65000"/>
                    <a:lumOff val="35000"/>
                  </a:schemeClr>
                </a:solidFill>
              </a:rPr>
              <a:t>נומערן</a:t>
            </a:r>
            <a:r xmlns:a="http://schemas.openxmlformats.org/drawingml/2006/main">
              <a:rPr lang="yi" altLang="en-US" sz="2800">
                <a:solidFill>
                  <a:schemeClr val="tx1">
                    <a:lumMod val="65000"/>
                    <a:lumOff val="35000"/>
                  </a:schemeClr>
                </a:solidFill>
              </a:rPr>
              <a:t> </a:t>
            </a:r>
            <a:r xmlns:a="http://schemas.openxmlformats.org/drawingml/2006/main">
              <a:rPr lang="yi" altLang="ko-KR" sz="2800">
                <a:solidFill>
                  <a:schemeClr val="tx1">
                    <a:lumMod val="65000"/>
                    <a:lumOff val="35000"/>
                  </a:schemeClr>
                </a:solidFill>
              </a:rPr>
              <a:t>9:15</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292025413"/>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yi" altLang="ko-KR" sz="4000">
                <a:solidFill>
                  <a:srgbClr val="FF0000"/>
                </a:solidFill>
              </a:rPr>
              <a:t>הייַנט ס לעקציע</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80090" y="107087"/>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107530"/>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268760"/>
            <a:ext cx="8208912" cy="4031873"/>
          </a:xfrm>
          <a:prstGeom prst="rect">
            <a:avLst/>
          </a:prstGeom>
          <a:noFill/>
        </p:spPr>
        <p:txBody>
          <a:bodyPr wrap="square" rtlCol="0">
            <a:spAutoFit/>
          </a:bodyPr>
          <a:lstStyle/>
          <a:p>
            <a:pPr xmlns:a="http://schemas.openxmlformats.org/drawingml/2006/main" algn="ctr"/>
            <a:r xmlns:a="http://schemas.openxmlformats.org/drawingml/2006/main">
              <a:rPr lang="yi" altLang="ko-KR" sz="3200">
                <a:solidFill>
                  <a:schemeClr val="tx1">
                    <a:lumMod val="65000"/>
                    <a:lumOff val="35000"/>
                  </a:schemeClr>
                </a:solidFill>
              </a:rPr>
              <a:t>גאָט גערופן משה ווי דער פירער פון די יסראַעליטעס ווען ער איז געווען 80 יאר אַלט.</a:t>
            </a: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yi" altLang="ko-KR" sz="3200">
                <a:solidFill>
                  <a:schemeClr val="tx1">
                    <a:lumMod val="65000"/>
                    <a:lumOff val="35000"/>
                  </a:schemeClr>
                </a:solidFill>
              </a:rPr>
              <a:t>גאָט 'ס פּלאַן איז אַנדערש פון אונדזער, אָבער זיין פּלאַן איז שטענדיק גאנץ.</a:t>
            </a: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yi" altLang="ko-KR" sz="3200">
                <a:solidFill>
                  <a:schemeClr val="tx1">
                    <a:lumMod val="65000"/>
                    <a:lumOff val="35000"/>
                  </a:schemeClr>
                </a:solidFill>
              </a:rPr>
              <a:t>מיר האָבן צו גלויבן אַז גאָט 'ס פּלאַן איז גאנץ און מיר האָבן צו אָפענגען אויף אים.</a:t>
            </a:r>
          </a:p>
        </p:txBody>
      </p:sp>
    </p:spTree>
    <p:extLst>
      <p:ext uri="{BB962C8B-B14F-4D97-AF65-F5344CB8AC3E}">
        <p14:creationId xmlns:p14="http://schemas.microsoft.com/office/powerpoint/2010/main" val="3485308479"/>
      </p:ext>
    </p:extLst>
  </p:cSld>
  <p:clrMapOvr>
    <a:masterClrMapping/>
  </p:clrMapOvr>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yi" altLang="ko-KR" sz="2800">
                <a:solidFill>
                  <a:schemeClr val="tx1">
                    <a:lumMod val="65000"/>
                    <a:lumOff val="35000"/>
                  </a:schemeClr>
                </a:solidFill>
              </a:rPr>
              <a:t>גאָט האָט געזאָגט צו משהן צו מאַכן דעם משכן – דאָס הױז פֿון גאָט.</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2401" y="0"/>
            <a:ext cx="8277177" cy="5864331"/>
          </a:xfrm>
          <a:prstGeom prst="rect">
            <a:avLst/>
          </a:prstGeom>
        </p:spPr>
      </p:pic>
    </p:spTree>
    <p:extLst>
      <p:ext uri="{BB962C8B-B14F-4D97-AF65-F5344CB8AC3E}">
        <p14:creationId xmlns:p14="http://schemas.microsoft.com/office/powerpoint/2010/main" val="2992384838"/>
      </p:ext>
    </p:extLst>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508277"/>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yi" altLang="ko-KR" sz="2800">
                <a:solidFill>
                  <a:schemeClr val="tx1">
                    <a:lumMod val="65000"/>
                    <a:lumOff val="35000"/>
                  </a:schemeClr>
                </a:solidFill>
              </a:rPr>
              <a:t>גאָט דערציילט אַלץ וועגן דעם משכן - די פאָרעם פון אים און אַלע זאכן וואָס זאָל זיין צוגעגרייט פֿאַר אים</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35896" y="2132856"/>
            <a:ext cx="4529354" cy="3320128"/>
          </a:xfrm>
          <a:prstGeom prst="rect">
            <a:avLst/>
          </a:prstGeom>
        </p:spPr>
      </p:pic>
      <p:pic>
        <p:nvPicPr>
          <p:cNvPr id="2" name="그림 1"/>
          <p:cNvPicPr>
            <a:picLocks noChangeAspect="1"/>
          </p:cNvPicPr>
          <p:nvPr/>
        </p:nvPicPr>
        <p:blipFill>
          <a:blip r:embed="rId3">
            <a:extLst>
              <a:ext uri="{28A0092B-C50C-407E-A947-70E740481C1C}">
                <a14:useLocalDpi xmlns:a14="http://schemas.microsoft.com/office/drawing/2010/main" val="0"/>
              </a:ext>
            </a:extLst>
          </a:blip>
          <a:srcRect b="5939"/>
          <a:stretch>
            <a:fillRect/>
          </a:stretch>
        </p:blipFill>
        <p:spPr>
          <a:xfrm>
            <a:off x="683568" y="116632"/>
            <a:ext cx="3291840" cy="2808312"/>
          </a:xfrm>
          <a:prstGeom prst="rect">
            <a:avLst/>
          </a:prstGeom>
        </p:spPr>
      </p:pic>
    </p:spTree>
    <p:extLst>
      <p:ext uri="{BB962C8B-B14F-4D97-AF65-F5344CB8AC3E}">
        <p14:creationId xmlns:p14="http://schemas.microsoft.com/office/powerpoint/2010/main" val="3285692048"/>
      </p:ext>
    </p:extLst>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yi" altLang="ko-KR" sz="2800">
                <a:solidFill>
                  <a:schemeClr val="tx1">
                    <a:lumMod val="65000"/>
                    <a:lumOff val="35000"/>
                  </a:schemeClr>
                </a:solidFill>
              </a:rPr>
              <a:t>און גאָט האָט זיי געלאָזט וויסן ווי אַזוי זיי זאָלן נוצן יעדן אַרטיקל ווען זיי דינען גאָט אין משכן.</a:t>
            </a:r>
            <a:endParaRPr xmlns:a="http://schemas.openxmlformats.org/drawingml/2006/main" lang="ko-KR" altLang="en-US" sz="2800">
              <a:solidFill>
                <a:schemeClr val="tx1">
                  <a:lumMod val="65000"/>
                  <a:lumOff val="35000"/>
                </a:schemeClr>
              </a:solidFill>
            </a:endParaRPr>
          </a:p>
        </p:txBody>
      </p:sp>
      <p:pic>
        <p:nvPicPr>
          <p:cNvPr id="5" name="그림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71800" y="883058"/>
            <a:ext cx="6172200" cy="5010150"/>
          </a:xfrm>
          <a:prstGeom prst="rect">
            <a:avLst/>
          </a:prstGeom>
        </p:spPr>
      </p:pic>
      <p:pic>
        <p:nvPicPr>
          <p:cNvPr id="6" name="그림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7583" y="980728"/>
            <a:ext cx="2368263" cy="2160240"/>
          </a:xfrm>
          <a:prstGeom prst="rect">
            <a:avLst/>
          </a:prstGeom>
        </p:spPr>
      </p:pic>
    </p:spTree>
    <p:extLst>
      <p:ext uri="{BB962C8B-B14F-4D97-AF65-F5344CB8AC3E}">
        <p14:creationId xmlns:p14="http://schemas.microsoft.com/office/powerpoint/2010/main" val="3772287481"/>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yi" altLang="ko-KR" sz="2800">
                <a:solidFill>
                  <a:schemeClr val="tx1">
                    <a:lumMod val="65000"/>
                    <a:lumOff val="35000"/>
                  </a:schemeClr>
                </a:solidFill>
              </a:rPr>
              <a:t>משה און די יסראַעליטעס מענטשן האָבן געמאכט דעם משכן - די הויז פון גאָט - לויט צו די ינסטראַקשאַנז פון גאָט.</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rcRect b="5063"/>
          <a:stretch>
            <a:fillRect/>
          </a:stretch>
        </p:blipFill>
        <p:spPr>
          <a:xfrm>
            <a:off x="0" y="0"/>
            <a:ext cx="9144000" cy="5805264"/>
          </a:xfrm>
          <a:prstGeom prst="rect">
            <a:avLst/>
          </a:prstGeom>
        </p:spPr>
      </p:pic>
    </p:spTree>
    <p:extLst>
      <p:ext uri="{BB962C8B-B14F-4D97-AF65-F5344CB8AC3E}">
        <p14:creationId xmlns:p14="http://schemas.microsoft.com/office/powerpoint/2010/main" val="2780629023"/>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3838" y="5565338"/>
            <a:ext cx="9207838" cy="129266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yi" altLang="ko-KR" sz="2600">
                <a:solidFill>
                  <a:schemeClr val="tx1">
                    <a:lumMod val="65000"/>
                    <a:lumOff val="35000"/>
                  </a:schemeClr>
                </a:solidFill>
              </a:rPr>
              <a:t>אין דעם טאָג װאָס דער מִשכּן האָט זיך אױפֿגעשטעלט, האָט אים דער װאָלקן װאָס האָט באַװיזן דעם כּבֿוד פֿון גאָט צוגעדעקט. דער משכן איז געווען דער צייכן אַז גאָט איז געווען מיט די יסראַעליטעס.</a:t>
            </a:r>
            <a:endParaRPr xmlns:a="http://schemas.openxmlformats.org/drawingml/2006/main" lang="ko-KR" altLang="en-US" sz="2600">
              <a:solidFill>
                <a:schemeClr val="tx1">
                  <a:lumMod val="65000"/>
                  <a:lumOff val="35000"/>
                </a:schemeClr>
              </a:solidFill>
            </a:endParaRPr>
          </a:p>
        </p:txBody>
      </p:sp>
      <p:pic>
        <p:nvPicPr>
          <p:cNvPr id="5" name="그림 4"/>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tretch>
            <a:fillRect/>
          </a:stretch>
        </p:blipFill>
        <p:spPr>
          <a:xfrm>
            <a:off x="-14720" y="0"/>
            <a:ext cx="9158720" cy="5445224"/>
          </a:xfrm>
          <a:prstGeom prst="rect">
            <a:avLst/>
          </a:prstGeom>
        </p:spPr>
      </p:pic>
    </p:spTree>
    <p:extLst>
      <p:ext uri="{BB962C8B-B14F-4D97-AF65-F5344CB8AC3E}">
        <p14:creationId xmlns:p14="http://schemas.microsoft.com/office/powerpoint/2010/main" val="2758562969"/>
      </p:ext>
    </p:extLst>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yi" altLang="ko-KR" sz="4000">
                <a:solidFill>
                  <a:srgbClr val="FF0000"/>
                </a:solidFill>
              </a:rPr>
              <a:t>הייַנט ס לעקציע</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33499"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07704" y="8269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124744"/>
            <a:ext cx="8208912" cy="397031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yi" altLang="ko-KR" sz="3600">
                <a:solidFill>
                  <a:schemeClr val="tx1">
                    <a:lumMod val="65000"/>
                    <a:lumOff val="35000"/>
                  </a:schemeClr>
                </a:solidFill>
              </a:rPr>
              <a:t>גאָט האָט געלאָזט די ישׂראלים מאַכן דעם מִשכּן, דאָס הױז פֿון גאָט, און זײ האָבן געמאַכט לעבן מיט דעם מִשכּן פֿאַר זײער צענטער.</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yi" altLang="ko-KR" sz="3600">
                <a:solidFill>
                  <a:schemeClr val="tx1">
                    <a:lumMod val="65000"/>
                    <a:lumOff val="35000"/>
                  </a:schemeClr>
                </a:solidFill>
              </a:rPr>
              <a:t>מיר זאָל לעבן מיט גאָט ווי אונדזער מיינונג און לעבן ס צענטער.</a:t>
            </a:r>
          </a:p>
        </p:txBody>
      </p:sp>
    </p:spTree>
    <p:extLst>
      <p:ext uri="{BB962C8B-B14F-4D97-AF65-F5344CB8AC3E}">
        <p14:creationId xmlns:p14="http://schemas.microsoft.com/office/powerpoint/2010/main" val="492689379"/>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2738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yi" altLang="ko-KR" sz="3200">
                <a:solidFill>
                  <a:srgbClr val="FF0000"/>
                </a:solidFill>
              </a:rPr>
              <a:t>גאָט?</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yi" altLang="ko-KR" sz="3600">
                <a:solidFill>
                  <a:srgbClr val="C00000"/>
                </a:solidFill>
              </a:rPr>
              <a:t>גאָט..</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yi" altLang="ko-KR" sz="3600">
                <a:solidFill>
                  <a:schemeClr val="tx1">
                    <a:lumMod val="65000"/>
                    <a:lumOff val="35000"/>
                  </a:schemeClr>
                </a:solidFill>
              </a:rPr>
              <a:t>גאָט לעבט מיט אונדז, גייט מיט אונדז, פירט אונדז, און רעדט מיט אונדז.</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691010094"/>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yi" altLang="ko-KR" sz="4000">
                <a:solidFill>
                  <a:srgbClr val="FF0000"/>
                </a:solidFill>
              </a:rPr>
              <a:t>הייַנט ס קוויז</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75355" y="102241"/>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89806" y="8029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yi" altLang="ko-KR" sz="3600">
                <a:solidFill>
                  <a:schemeClr val="tx1">
                    <a:lumMod val="65000"/>
                    <a:lumOff val="35000"/>
                  </a:schemeClr>
                </a:solidFill>
              </a:rPr>
              <a:t>וואָס האט גאָט לאָזן די יסראַעליטעס מאַכן?</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yi" altLang="en-US" sz="2800">
                <a:solidFill>
                  <a:schemeClr val="tx1">
                    <a:lumMod val="65000"/>
                    <a:lumOff val="35000"/>
                  </a:schemeClr>
                </a:solidFill>
              </a:rPr>
              <a:t>① </a:t>
            </a:r>
            <a:r xmlns:a="http://schemas.openxmlformats.org/drawingml/2006/main">
              <a:rPr lang="yi" altLang="ko-KR" sz="2800">
                <a:solidFill>
                  <a:schemeClr val="tx1">
                    <a:lumMod val="65000"/>
                    <a:lumOff val="35000"/>
                  </a:schemeClr>
                </a:solidFill>
              </a:rPr>
              <a:t>גאָלדען קאַלב</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yi" altLang="en-US" sz="2800">
                <a:solidFill>
                  <a:schemeClr val="tx1">
                    <a:lumMod val="65000"/>
                    <a:lumOff val="35000"/>
                  </a:schemeClr>
                </a:solidFill>
              </a:rPr>
              <a:t>② </a:t>
            </a:r>
            <a:r xmlns:a="http://schemas.openxmlformats.org/drawingml/2006/main">
              <a:rPr lang="yi" altLang="ko-KR" sz="2800">
                <a:solidFill>
                  <a:schemeClr val="tx1">
                    <a:lumMod val="65000"/>
                    <a:lumOff val="35000"/>
                  </a:schemeClr>
                </a:solidFill>
              </a:rPr>
              <a:t>צען מצוות</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yi" altLang="en-US" sz="2800">
                <a:solidFill>
                  <a:schemeClr val="tx1">
                    <a:lumMod val="65000"/>
                    <a:lumOff val="35000"/>
                  </a:schemeClr>
                </a:solidFill>
              </a:rPr>
              <a:t>③ </a:t>
            </a:r>
            <a:r xmlns:a="http://schemas.openxmlformats.org/drawingml/2006/main">
              <a:rPr lang="yi" altLang="ko-KR" sz="2800">
                <a:solidFill>
                  <a:schemeClr val="tx1">
                    <a:lumMod val="65000"/>
                    <a:lumOff val="35000"/>
                  </a:schemeClr>
                </a:solidFill>
              </a:rPr>
              <a:t>פּאַלאַס</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yi" altLang="en-US" sz="2800">
                <a:solidFill>
                  <a:schemeClr val="tx1">
                    <a:lumMod val="65000"/>
                    <a:lumOff val="35000"/>
                  </a:schemeClr>
                </a:solidFill>
              </a:rPr>
              <a:t>④ </a:t>
            </a:r>
            <a:r xmlns:a="http://schemas.openxmlformats.org/drawingml/2006/main">
              <a:rPr lang="yi" altLang="ko-KR" sz="2800">
                <a:solidFill>
                  <a:schemeClr val="tx1">
                    <a:lumMod val="65000"/>
                    <a:lumOff val="35000"/>
                  </a:schemeClr>
                </a:solidFill>
              </a:rPr>
              <a:t>די משכן - די הויז פון גאָט</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164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yi" altLang="en-US" sz="2800">
                <a:solidFill>
                  <a:srgbClr val="FF0000"/>
                </a:solidFill>
              </a:rPr>
              <a:t>④ </a:t>
            </a:r>
            <a:r xmlns:a="http://schemas.openxmlformats.org/drawingml/2006/main">
              <a:rPr lang="yi" altLang="ko-KR" sz="2800">
                <a:solidFill>
                  <a:srgbClr val="FF0000"/>
                </a:solidFill>
              </a:rPr>
              <a:t>די משכן - די הויז פון גאָט</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366781435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yi" altLang="ko-KR" sz="4000">
                <a:solidFill>
                  <a:srgbClr val="FF0000"/>
                </a:solidFill>
              </a:rPr>
              <a:t>הייַנט ס וואָרט</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88502" y="5161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38050" y="60640"/>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yi" altLang="ko-KR" sz="3600">
                <a:solidFill>
                  <a:schemeClr val="bg1">
                    <a:lumMod val="50000"/>
                  </a:schemeClr>
                </a:solidFill>
              </a:rPr>
              <a:t>אין דעם טאָג װאָס דער מִשכּן, דער אוהל פֿון געזעץ, איז אױפֿגעשטעלט געװאָרן, האָט אים דער װאָלקן פֿאַרדעקן. פון אָוונט ביז מאָרגן האָט דער וואָלקן איבערן משכן אויסגעזען ווי פייער.</a:t>
            </a:r>
            <a:endParaRPr xmlns:a="http://schemas.openxmlformats.org/drawingml/2006/main" lang="ko-KR" altLang="en-US" sz="3600">
              <a:solidFill>
                <a:schemeClr val="bg1">
                  <a:lumMod val="50000"/>
                </a:schemeClr>
              </a:solidFill>
            </a:endParaRPr>
          </a:p>
        </p:txBody>
      </p:sp>
      <p:sp>
        <p:nvSpPr>
          <p:cNvPr id="24" name="TextBox 23"/>
          <p:cNvSpPr txBox="1"/>
          <p:nvPr/>
        </p:nvSpPr>
        <p:spPr>
          <a:xfrm>
            <a:off x="4952296" y="4945780"/>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yi" altLang="ko-KR" sz="2800">
                <a:solidFill>
                  <a:schemeClr val="tx1">
                    <a:lumMod val="65000"/>
                    <a:lumOff val="35000"/>
                  </a:schemeClr>
                </a:solidFill>
              </a:rPr>
              <a:t>נומערן</a:t>
            </a:r>
            <a:r xmlns:a="http://schemas.openxmlformats.org/drawingml/2006/main">
              <a:rPr lang="yi" altLang="en-US" sz="2800">
                <a:solidFill>
                  <a:schemeClr val="tx1">
                    <a:lumMod val="65000"/>
                    <a:lumOff val="35000"/>
                  </a:schemeClr>
                </a:solidFill>
              </a:rPr>
              <a:t> </a:t>
            </a:r>
            <a:r xmlns:a="http://schemas.openxmlformats.org/drawingml/2006/main">
              <a:rPr lang="yi" altLang="ko-KR" sz="2800">
                <a:solidFill>
                  <a:schemeClr val="tx1">
                    <a:lumMod val="65000"/>
                    <a:lumOff val="35000"/>
                  </a:schemeClr>
                </a:solidFill>
              </a:rPr>
              <a:t>9:15</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516880787"/>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yi" altLang="ko-KR" b="1">
                <a:solidFill>
                  <a:schemeClr val="tx1">
                    <a:lumMod val="50000"/>
                    <a:lumOff val="50000"/>
                  </a:schemeClr>
                </a:solidFill>
              </a:rPr>
              <a:t>נומער 24</a:t>
            </a:r>
            <a:r xmlns:a="http://schemas.openxmlformats.org/drawingml/2006/main">
              <a:rPr lang="yi" altLang="en-US" b="1">
                <a:solidFill>
                  <a:schemeClr val="tx1">
                    <a:lumMod val="50000"/>
                    <a:lumOff val="50000"/>
                  </a:schemeClr>
                </a:solidFill>
              </a:rPr>
              <a:t> </a:t>
            </a:r>
            <a:r xmlns:a="http://schemas.openxmlformats.org/drawingml/2006/main">
              <a:rPr lang="yi" altLang="ko-KR" b="1">
                <a:solidFill>
                  <a:schemeClr val="tx1">
                    <a:lumMod val="50000"/>
                    <a:lumOff val="50000"/>
                  </a:schemeClr>
                </a:solidFill>
              </a:rPr>
              <a:t>די</a:t>
            </a:r>
            <a:r xmlns:a="http://schemas.openxmlformats.org/drawingml/2006/main">
              <a:rPr lang="yi" altLang="en-US" b="1">
                <a:solidFill>
                  <a:schemeClr val="tx1">
                    <a:lumMod val="50000"/>
                    <a:lumOff val="50000"/>
                  </a:schemeClr>
                </a:solidFill>
              </a:rPr>
              <a:t> </a:t>
            </a:r>
            <a:r xmlns:a="http://schemas.openxmlformats.org/drawingml/2006/main">
              <a:rPr lang="yi" altLang="ko-KR" b="1">
                <a:solidFill>
                  <a:schemeClr val="tx1">
                    <a:lumMod val="50000"/>
                    <a:lumOff val="50000"/>
                  </a:schemeClr>
                </a:solidFill>
              </a:rPr>
              <a:t>וואָרט</a:t>
            </a:r>
            <a:r xmlns:a="http://schemas.openxmlformats.org/drawingml/2006/main">
              <a:rPr lang="yi" altLang="en-US" b="1">
                <a:solidFill>
                  <a:schemeClr val="tx1">
                    <a:lumMod val="50000"/>
                    <a:lumOff val="50000"/>
                  </a:schemeClr>
                </a:solidFill>
              </a:rPr>
              <a:t> </a:t>
            </a:r>
            <a:r xmlns:a="http://schemas.openxmlformats.org/drawingml/2006/main">
              <a:rPr lang="yi" altLang="ko-KR" b="1">
                <a:solidFill>
                  <a:schemeClr val="tx1">
                    <a:lumMod val="50000"/>
                    <a:lumOff val="50000"/>
                  </a:schemeClr>
                </a:solidFill>
              </a:rPr>
              <a:t>פון</a:t>
            </a:r>
            <a:r xmlns:a="http://schemas.openxmlformats.org/drawingml/2006/main">
              <a:rPr lang="yi" altLang="en-US" b="1">
                <a:solidFill>
                  <a:schemeClr val="tx1">
                    <a:lumMod val="50000"/>
                    <a:lumOff val="50000"/>
                  </a:schemeClr>
                </a:solidFill>
              </a:rPr>
              <a:t> </a:t>
            </a:r>
            <a:r xmlns:a="http://schemas.openxmlformats.org/drawingml/2006/main">
              <a:rPr lang="yi" altLang="ko-KR" b="1">
                <a:solidFill>
                  <a:schemeClr val="tx1">
                    <a:lumMod val="50000"/>
                    <a:lumOff val="50000"/>
                  </a:schemeClr>
                </a:solidFill>
              </a:rPr>
              <a:t>גאָט</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3931114" cy="144655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yi" altLang="ko-KR" sz="4400"/>
              <a:t>צוזאמגעפאלן יריחו</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pic>
        <p:nvPicPr>
          <p:cNvPr id="3" name="그림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66733" y="1196752"/>
            <a:ext cx="5065865" cy="4968000"/>
          </a:xfrm>
          <a:prstGeom prst="rect">
            <a:avLst/>
          </a:prstGeom>
        </p:spPr>
      </p:pic>
    </p:spTree>
    <p:extLst>
      <p:ext uri="{BB962C8B-B14F-4D97-AF65-F5344CB8AC3E}">
        <p14:creationId xmlns:p14="http://schemas.microsoft.com/office/powerpoint/2010/main" val="12995800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27384"/>
            <a:ext cx="4053592" cy="584775"/>
          </a:xfrm>
          <a:prstGeom prst="rect">
            <a:avLst/>
          </a:prstGeom>
          <a:noFill/>
        </p:spPr>
        <p:txBody>
          <a:bodyPr wrap="square" rtlCol="0">
            <a:spAutoFit/>
          </a:bodyPr>
          <a:lstStyle/>
          <a:p>
            <a:pPr xmlns:a="http://schemas.openxmlformats.org/drawingml/2006/main" algn="ctr"/>
            <a:r xmlns:a="http://schemas.openxmlformats.org/drawingml/2006/main">
              <a:rPr lang="yi" altLang="ko-KR" sz="3200"/>
              <a:t>גאָט איז?</a:t>
            </a:r>
            <a:r xmlns:a="http://schemas.openxmlformats.org/drawingml/2006/main">
              <a:rPr lang="yi"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p>
            <a:r xmlns:a="http://schemas.openxmlformats.org/drawingml/2006/main">
              <a:rPr lang="yi" altLang="ko-KR" sz="3600">
                <a:solidFill>
                  <a:srgbClr val="C00000"/>
                </a:solidFill>
              </a:rPr>
              <a:t>גאָט..</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200329"/>
          </a:xfrm>
          <a:prstGeom prst="rect">
            <a:avLst/>
          </a:prstGeom>
          <a:noFill/>
        </p:spPr>
        <p:txBody>
          <a:bodyPr wrap="square" rtlCol="0">
            <a:spAutoFit/>
          </a:bodyPr>
          <a:lstStyle/>
          <a:p>
            <a:r xmlns:a="http://schemas.openxmlformats.org/drawingml/2006/main">
              <a:rPr lang="yi" altLang="ko-KR" sz="3600">
                <a:solidFill>
                  <a:schemeClr val="tx1">
                    <a:lumMod val="65000"/>
                    <a:lumOff val="35000"/>
                  </a:schemeClr>
                </a:solidFill>
              </a:rPr>
              <a:t>גאָט פירט אונדז מיט זיין גאנץ פּלאַנז. עס זענען קיין מיסטייקס אין גאָט 'ס פּלאַנז.</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3237399110"/>
      </p:ext>
    </p:extLst>
  </p:cSld>
  <p:clrMapOvr>
    <a:masterClrMapping/>
  </p:clrMapOvr>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yi" altLang="ko-KR" sz="4000">
                <a:solidFill>
                  <a:srgbClr val="FF0000"/>
                </a:solidFill>
              </a:rPr>
              <a:t>הייַנט ס וואָרט</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3269" y="11260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25112" y="90494"/>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yi" altLang="ko-KR" sz="3600">
                <a:solidFill>
                  <a:schemeClr val="tx1">
                    <a:lumMod val="65000"/>
                    <a:lumOff val="35000"/>
                  </a:schemeClr>
                </a:solidFill>
              </a:rPr>
              <a:t>דאָס זיבעטע מאָל אַרום, ווען די כֹּהנים האָבן געבלאָזן אין שופר, האָט יהוֹשועַ באַפֿוילן דאָס פֿאָלק: שרייט, וואָרעם גאָט האָט אײַך געגעבן די שטאָט!</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yi" altLang="ko-KR" sz="2800">
                <a:solidFill>
                  <a:schemeClr val="tx1">
                    <a:lumMod val="65000"/>
                    <a:lumOff val="35000"/>
                  </a:schemeClr>
                </a:solidFill>
              </a:rPr>
              <a:t>יאשא</a:t>
            </a:r>
            <a:r xmlns:a="http://schemas.openxmlformats.org/drawingml/2006/main">
              <a:rPr lang="yi" altLang="en-US" sz="2800">
                <a:solidFill>
                  <a:schemeClr val="tx1">
                    <a:lumMod val="65000"/>
                    <a:lumOff val="35000"/>
                  </a:schemeClr>
                </a:solidFill>
              </a:rPr>
              <a:t> </a:t>
            </a:r>
            <a:r xmlns:a="http://schemas.openxmlformats.org/drawingml/2006/main">
              <a:rPr lang="yi" altLang="ko-KR" sz="2800">
                <a:solidFill>
                  <a:schemeClr val="tx1">
                    <a:lumMod val="65000"/>
                    <a:lumOff val="35000"/>
                  </a:schemeClr>
                </a:solidFill>
              </a:rPr>
              <a:t>6:16</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858647056"/>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yi" altLang="ko-KR" sz="2800">
                <a:solidFill>
                  <a:schemeClr val="tx1">
                    <a:lumMod val="65000"/>
                    <a:lumOff val="35000"/>
                  </a:schemeClr>
                </a:solidFill>
              </a:rPr>
              <a:t>די יסראַעליטעס געוואלט צו גיין אין די צוגעזאגט לאַנד. אבע ר יריחו , װא ס אי ז געװע ן א גרויםע ר שלאס , הא ט זײע ר װעג .</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877272"/>
          </a:xfrm>
          <a:prstGeom prst="rect">
            <a:avLst/>
          </a:prstGeom>
        </p:spPr>
      </p:pic>
    </p:spTree>
    <p:extLst>
      <p:ext uri="{BB962C8B-B14F-4D97-AF65-F5344CB8AC3E}">
        <p14:creationId xmlns:p14="http://schemas.microsoft.com/office/powerpoint/2010/main" val="243939452"/>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yi" altLang="ko-KR" sz="2800">
                <a:solidFill>
                  <a:schemeClr val="tx1">
                    <a:lumMod val="65000"/>
                    <a:lumOff val="35000"/>
                  </a:schemeClr>
                </a:solidFill>
              </a:rPr>
              <a:t>האָט גאָט געזאָגט צו יהושע, װאָס איז געװען דער פֿירער פֿון זײ, װי אַזױ צו פֿאַרטיליקן יריחו.</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rcRect r="16832"/>
          <a:stretch>
            <a:fillRect/>
          </a:stretch>
        </p:blipFill>
        <p:spPr>
          <a:xfrm>
            <a:off x="783519" y="1"/>
            <a:ext cx="7604905" cy="5877272"/>
          </a:xfrm>
          <a:prstGeom prst="rect">
            <a:avLst/>
          </a:prstGeom>
        </p:spPr>
      </p:pic>
    </p:spTree>
    <p:extLst>
      <p:ext uri="{BB962C8B-B14F-4D97-AF65-F5344CB8AC3E}">
        <p14:creationId xmlns:p14="http://schemas.microsoft.com/office/powerpoint/2010/main" val="997125649"/>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yi" altLang="ko-KR" sz="2800">
                <a:solidFill>
                  <a:schemeClr val="tx1">
                    <a:lumMod val="65000"/>
                    <a:lumOff val="35000"/>
                  </a:schemeClr>
                </a:solidFill>
              </a:rPr>
              <a:t>די יסראַעליטעס מענטשן מאַרשירד אַרום די וואַנט פון יריחו פֿאַר זיבן טעג לויט גאָט 'ס אָנווייַז.</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877272"/>
          </a:xfrm>
          <a:prstGeom prst="rect">
            <a:avLst/>
          </a:prstGeom>
        </p:spPr>
      </p:pic>
    </p:spTree>
    <p:extLst>
      <p:ext uri="{BB962C8B-B14F-4D97-AF65-F5344CB8AC3E}">
        <p14:creationId xmlns:p14="http://schemas.microsoft.com/office/powerpoint/2010/main" val="4052908219"/>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yi" altLang="ko-KR" sz="2800">
                <a:solidFill>
                  <a:schemeClr val="tx1">
                    <a:lumMod val="65000"/>
                    <a:lumOff val="35000"/>
                  </a:schemeClr>
                </a:solidFill>
              </a:rPr>
              <a:t>בשעת זיי האָבן מארשירט אַרום דער וואַנט זעקס טעג, יעדן טאָג איין מאָל, האָט יריחו זיך נישט באַוועגט קיין אינטש.</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399"/>
            <a:ext cx="9144000" cy="5873873"/>
          </a:xfrm>
          <a:prstGeom prst="rect">
            <a:avLst/>
          </a:prstGeom>
        </p:spPr>
      </p:pic>
    </p:spTree>
    <p:extLst>
      <p:ext uri="{BB962C8B-B14F-4D97-AF65-F5344CB8AC3E}">
        <p14:creationId xmlns:p14="http://schemas.microsoft.com/office/powerpoint/2010/main" val="2318287723"/>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6092" y="5487957"/>
            <a:ext cx="9054634"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yi" altLang="ko-KR" sz="2800">
                <a:solidFill>
                  <a:schemeClr val="tx1">
                    <a:lumMod val="65000"/>
                    <a:lumOff val="35000"/>
                  </a:schemeClr>
                </a:solidFill>
              </a:rPr>
              <a:t>אויפן זיבעטן טאג האבן זיי זיבן מאל מארשירט ארום איר. בײ ם זיבעטע ן מא ל האב ן ז ײ א הויכע ר געשרײ געטאן , ד י װאנ ט אי ז אראפגעפאלן .</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7"/>
            <a:ext cx="9144000" cy="5301305"/>
          </a:xfrm>
          <a:prstGeom prst="rect">
            <a:avLst/>
          </a:prstGeom>
        </p:spPr>
      </p:pic>
    </p:spTree>
    <p:extLst>
      <p:ext uri="{BB962C8B-B14F-4D97-AF65-F5344CB8AC3E}">
        <p14:creationId xmlns:p14="http://schemas.microsoft.com/office/powerpoint/2010/main" val="1887564298"/>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yi" altLang="ko-KR" sz="4000">
                <a:solidFill>
                  <a:srgbClr val="FF0000"/>
                </a:solidFill>
              </a:rPr>
              <a:t>הייַנט ס לעקציע</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7621"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484784"/>
            <a:ext cx="8208912" cy="452431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yi" altLang="ko-KR" sz="3200">
                <a:solidFill>
                  <a:schemeClr val="tx1">
                    <a:lumMod val="65000"/>
                    <a:lumOff val="35000"/>
                  </a:schemeClr>
                </a:solidFill>
              </a:rPr>
              <a:t>די יסראַעליטעס קען נישט צעשטערן יריחו דורך זייער אייגן מאַכט. אָבּער גאָט האָט פאַרניכטעט יריחו מיט זיין אייגענער מאַכט פאַר זיי.</a:t>
            </a: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yi" altLang="ko-KR" sz="3200">
                <a:solidFill>
                  <a:schemeClr val="tx1">
                    <a:lumMod val="65000"/>
                    <a:lumOff val="35000"/>
                  </a:schemeClr>
                </a:solidFill>
              </a:rPr>
              <a:t>די יסראַעליטעס האָבן וואַן דעם נצחון דורך פאָלגעוודיקייַט צו גאָט.</a:t>
            </a:r>
          </a:p>
          <a:p>
            <a:pPr xmlns:a="http://schemas.openxmlformats.org/drawingml/2006/main" algn="ctr"/>
            <a:r xmlns:a="http://schemas.openxmlformats.org/drawingml/2006/main">
              <a:rPr lang="yi" altLang="ko-KR" sz="3200">
                <a:solidFill>
                  <a:schemeClr val="tx1">
                    <a:lumMod val="65000"/>
                    <a:lumOff val="35000"/>
                  </a:schemeClr>
                </a:solidFill>
              </a:rPr>
              <a:t>לאָמיר לעבן אונדזער לעבן אין פאָלגעוודיקייַט צו גאָט.</a:t>
            </a: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yi" altLang="ko-KR" sz="3200">
                <a:solidFill>
                  <a:schemeClr val="tx1">
                    <a:lumMod val="65000"/>
                    <a:lumOff val="35000"/>
                  </a:schemeClr>
                </a:solidFill>
              </a:rPr>
              <a:t>זאל ס געבן דאַנקען גאָט פֿאַר מאכן אונדז געווינען!</a:t>
            </a:r>
          </a:p>
        </p:txBody>
      </p:sp>
    </p:spTree>
    <p:extLst>
      <p:ext uri="{BB962C8B-B14F-4D97-AF65-F5344CB8AC3E}">
        <p14:creationId xmlns:p14="http://schemas.microsoft.com/office/powerpoint/2010/main" val="1557932697"/>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472714" y="17389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yi" altLang="ko-KR" sz="3200"/>
              <a:t>גאָט?</a:t>
            </a:r>
            <a:r xmlns:a="http://schemas.openxmlformats.org/drawingml/2006/main">
              <a:rPr lang="yi"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7621" y="86425"/>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07704" y="14224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yi" altLang="ko-KR" sz="3600">
                <a:solidFill>
                  <a:srgbClr val="C00000"/>
                </a:solidFill>
              </a:rPr>
              <a:t>גאָט..</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2308324"/>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yi" altLang="ko-KR" sz="3600">
                <a:solidFill>
                  <a:schemeClr val="tx1">
                    <a:lumMod val="65000"/>
                    <a:lumOff val="35000"/>
                  </a:schemeClr>
                </a:solidFill>
              </a:rPr>
              <a:t>גאָט גיט נצחון פֿאַר זיין מענטשן דורך זיין גרויס מאַכט.</a:t>
            </a:r>
          </a:p>
          <a:p>
            <a:endParaRPr lang="en-US" altLang="ko-KR" sz="3600">
              <a:solidFill>
                <a:schemeClr val="tx1">
                  <a:lumMod val="65000"/>
                  <a:lumOff val="35000"/>
                </a:schemeClr>
              </a:solidFill>
            </a:endParaRPr>
          </a:p>
          <a:p>
            <a:r xmlns:a="http://schemas.openxmlformats.org/drawingml/2006/main">
              <a:rPr lang="yi" altLang="ko-KR" sz="3600">
                <a:solidFill>
                  <a:schemeClr val="tx1">
                    <a:lumMod val="65000"/>
                    <a:lumOff val="35000"/>
                  </a:schemeClr>
                </a:solidFill>
              </a:rPr>
              <a:t>ער איז גאָט פון נצחון!</a:t>
            </a:r>
          </a:p>
        </p:txBody>
      </p:sp>
    </p:spTree>
    <p:extLst>
      <p:ext uri="{BB962C8B-B14F-4D97-AF65-F5344CB8AC3E}">
        <p14:creationId xmlns:p14="http://schemas.microsoft.com/office/powerpoint/2010/main" val="2768614659"/>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yi" altLang="ko-KR" sz="4000">
                <a:solidFill>
                  <a:srgbClr val="FF0000"/>
                </a:solidFill>
              </a:rPr>
              <a:t>הייַנט ס קוויז</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69277" y="11930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8269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yi" altLang="ko-KR" sz="3600">
                <a:solidFill>
                  <a:schemeClr val="tx1">
                    <a:lumMod val="65000"/>
                    <a:lumOff val="35000"/>
                  </a:schemeClr>
                </a:solidFill>
              </a:rPr>
              <a:t>וואָס האָט גאָט באַפֿוילן יהושע צו צעשטערן יריחו?</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yi" altLang="en-US" sz="2800">
                <a:solidFill>
                  <a:schemeClr val="tx1">
                    <a:lumMod val="65000"/>
                    <a:lumOff val="35000"/>
                  </a:schemeClr>
                </a:solidFill>
              </a:rPr>
              <a:t>① </a:t>
            </a:r>
            <a:r xmlns:a="http://schemas.openxmlformats.org/drawingml/2006/main">
              <a:rPr lang="yi" altLang="ko-KR" sz="2800">
                <a:solidFill>
                  <a:schemeClr val="tx1">
                    <a:lumMod val="65000"/>
                    <a:lumOff val="35000"/>
                  </a:schemeClr>
                </a:solidFill>
              </a:rPr>
              <a:t>וואַרפן שטיינער אין יריחו פֿאַר זיבן טעג.</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yi" altLang="en-US" sz="2800">
                <a:solidFill>
                  <a:schemeClr val="tx1">
                    <a:lumMod val="65000"/>
                    <a:lumOff val="35000"/>
                  </a:schemeClr>
                </a:solidFill>
              </a:rPr>
              <a:t>② </a:t>
            </a:r>
            <a:r xmlns:a="http://schemas.openxmlformats.org/drawingml/2006/main">
              <a:rPr lang="yi" altLang="ko-KR" sz="2800">
                <a:solidFill>
                  <a:schemeClr val="tx1">
                    <a:lumMod val="65000"/>
                    <a:lumOff val="35000"/>
                  </a:schemeClr>
                </a:solidFill>
              </a:rPr>
              <a:t>דאַוונען פֿאַר זיבן טעג פֿאַר יריחו.</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yi" altLang="en-US" sz="2800">
                <a:solidFill>
                  <a:schemeClr val="tx1">
                    <a:lumMod val="65000"/>
                    <a:lumOff val="35000"/>
                  </a:schemeClr>
                </a:solidFill>
              </a:rPr>
              <a:t>③ </a:t>
            </a:r>
            <a:r xmlns:a="http://schemas.openxmlformats.org/drawingml/2006/main">
              <a:rPr lang="yi" altLang="ko-KR" sz="2800">
                <a:solidFill>
                  <a:schemeClr val="tx1">
                    <a:lumMod val="65000"/>
                    <a:lumOff val="35000"/>
                  </a:schemeClr>
                </a:solidFill>
              </a:rPr>
              <a:t>זינגען לויב פֿאַר זיבן טעג פֿאַר יריחו.</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yi" altLang="ko-KR" sz="2800">
                <a:solidFill>
                  <a:schemeClr val="tx1">
                    <a:lumMod val="65000"/>
                    <a:lumOff val="35000"/>
                  </a:schemeClr>
                </a:solidFill>
              </a:rPr>
              <a:t>④ מאַרץ די וואַנט פון יריחו פֿאַר זיבן טעג און בייַ</a:t>
            </a:r>
          </a:p>
          <a:p>
            <a:r xmlns:a="http://schemas.openxmlformats.org/drawingml/2006/main">
              <a:rPr lang="yi" altLang="ko-KR" sz="2800">
                <a:solidFill>
                  <a:schemeClr val="tx1">
                    <a:lumMod val="65000"/>
                    <a:lumOff val="35000"/>
                  </a:schemeClr>
                </a:solidFill>
              </a:rPr>
              <a:t>דער לעצטער טאָג גיט אַ הויך געשריי.</a:t>
            </a:r>
          </a:p>
        </p:txBody>
      </p:sp>
      <p:sp>
        <p:nvSpPr>
          <p:cNvPr id="24" name="TextBox 23"/>
          <p:cNvSpPr txBox="1"/>
          <p:nvPr/>
        </p:nvSpPr>
        <p:spPr>
          <a:xfrm>
            <a:off x="323528" y="5138027"/>
            <a:ext cx="8712968"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yi" altLang="en-US" sz="2800">
                <a:solidFill>
                  <a:srgbClr val="FF0000"/>
                </a:solidFill>
              </a:rPr>
              <a:t>④ </a:t>
            </a:r>
            <a:r xmlns:a="http://schemas.openxmlformats.org/drawingml/2006/main">
              <a:rPr lang="yi" altLang="ko-KR" sz="2800">
                <a:solidFill>
                  <a:srgbClr val="FF0000"/>
                </a:solidFill>
              </a:rPr>
              <a:t>מאַרץ די וואַנט פון יריחו פֿאַר זיבן טעג און בייַ</a:t>
            </a:r>
          </a:p>
          <a:p>
            <a:r xmlns:a="http://schemas.openxmlformats.org/drawingml/2006/main">
              <a:rPr lang="yi" altLang="ko-KR" sz="2800">
                <a:solidFill>
                  <a:srgbClr val="FF0000"/>
                </a:solidFill>
              </a:rPr>
              <a:t>דער לעצטער טאָג גיט אַ הויך געשריי.</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1565250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yi" altLang="ko-KR" sz="4000">
                <a:solidFill>
                  <a:srgbClr val="FF0000"/>
                </a:solidFill>
              </a:rPr>
              <a:t>הייַנט ס וואָרט</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3269" y="11260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25112" y="90494"/>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6414" y="1911636"/>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yi" altLang="ko-KR" sz="3600">
                <a:solidFill>
                  <a:schemeClr val="tx1">
                    <a:lumMod val="65000"/>
                    <a:lumOff val="35000"/>
                  </a:schemeClr>
                </a:solidFill>
              </a:rPr>
              <a:t>דאָס זיבעטע מאָל אַרום, ווען די כֹּהנים האָבן געבלאָזן אין שופר, האָט יהוֹשועַ באַפֿוילן דאָס פֿאָלק: שרייט, וואָרעם גאָט האָט אײַך געגעבן די שטאָט!</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yi" altLang="ko-KR" sz="2800">
                <a:solidFill>
                  <a:schemeClr val="tx1">
                    <a:lumMod val="65000"/>
                    <a:lumOff val="35000"/>
                  </a:schemeClr>
                </a:solidFill>
              </a:rPr>
              <a:t>יאשא</a:t>
            </a:r>
            <a:r xmlns:a="http://schemas.openxmlformats.org/drawingml/2006/main">
              <a:rPr lang="yi" altLang="en-US" sz="2800">
                <a:solidFill>
                  <a:schemeClr val="tx1">
                    <a:lumMod val="65000"/>
                    <a:lumOff val="35000"/>
                  </a:schemeClr>
                </a:solidFill>
              </a:rPr>
              <a:t> </a:t>
            </a:r>
            <a:r xmlns:a="http://schemas.openxmlformats.org/drawingml/2006/main">
              <a:rPr lang="yi" altLang="ko-KR" sz="2800">
                <a:solidFill>
                  <a:schemeClr val="tx1">
                    <a:lumMod val="65000"/>
                    <a:lumOff val="35000"/>
                  </a:schemeClr>
                </a:solidFill>
              </a:rPr>
              <a:t>6:16</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596403546"/>
      </p:ext>
    </p:extLst>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AS_NET" val="6.0.16"/>
  <p:tag name="AS_OS" val="Microsoft Windows NT 10.0.20348.0"/>
  <p:tag name="AS_RELEASE_DATE" val="2021.05.14"/>
  <p:tag name="AS_TITLE" val="Aspose.Slides for .NET Standard 2.0"/>
  <p:tag name="AS_VERSION" val="21.5"/>
</p:tagLst>
</file>

<file path=ppt/theme/theme1.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a:ea typeface="Arial"/>
        <a:cs typeface="Arial"/>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a:ea typeface="Arial"/>
        <a:cs typeface="Arial"/>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1027</TotalTime>
  <Words>4457</Words>
  <Application>Microsoft Office PowerPoint</Application>
  <PresentationFormat>화면 슬라이드 쇼(4:3)</PresentationFormat>
  <Paragraphs>460</Paragraphs>
  <Slides>165</Slides>
  <Notes>4</Notes>
  <HiddenSlides>0</HiddenSlides>
  <MMClips>0</MMClips>
  <ScaleCrop>false</ScaleCrop>
  <HeadingPairs>
    <vt:vector size="6" baseType="variant">
      <vt:variant>
        <vt:lpstr>사용한 글꼴</vt:lpstr>
      </vt:variant>
      <vt:variant>
        <vt:i4>2</vt:i4>
      </vt:variant>
      <vt:variant>
        <vt:lpstr>테마</vt:lpstr>
      </vt:variant>
      <vt:variant>
        <vt:i4>5</vt:i4>
      </vt:variant>
      <vt:variant>
        <vt:lpstr>슬라이드 제목</vt:lpstr>
      </vt:variant>
      <vt:variant>
        <vt:i4>165</vt:i4>
      </vt:variant>
    </vt:vector>
  </HeadingPairs>
  <TitlesOfParts>
    <vt:vector size="172" baseType="lpstr">
      <vt:lpstr>맑은 고딕</vt:lpstr>
      <vt:lpstr>Arial</vt:lpstr>
      <vt:lpstr>Office 테마</vt:lpstr>
      <vt:lpstr>Office 테마</vt:lpstr>
      <vt:lpstr>Office 테마</vt:lpstr>
      <vt:lpstr>Office 테마</vt:lpstr>
      <vt:lpstr>Office 테마</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leo</dc:creator>
  <cp:lastModifiedBy>LG</cp:lastModifiedBy>
  <cp:revision>60</cp:revision>
  <dcterms:created xsi:type="dcterms:W3CDTF">2014-11-24T05:13:47Z</dcterms:created>
  <dcterms:modified xsi:type="dcterms:W3CDTF">2023-09-25T07:41:07Z</dcterms:modified>
</cp:coreProperties>
</file>